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7" r:id="rId4"/>
    <p:sldId id="257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60" r:id="rId14"/>
    <p:sldId id="263" r:id="rId15"/>
    <p:sldId id="261" r:id="rId16"/>
    <p:sldId id="262" r:id="rId17"/>
    <p:sldId id="264" r:id="rId18"/>
    <p:sldId id="265" r:id="rId19"/>
    <p:sldId id="266" r:id="rId20"/>
    <p:sldId id="268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183BD3-4912-4112-934F-A6E984F5650B}">
          <p14:sldIdLst>
            <p14:sldId id="256"/>
            <p14:sldId id="269"/>
            <p14:sldId id="267"/>
            <p14:sldId id="257"/>
            <p14:sldId id="258"/>
            <p14:sldId id="259"/>
            <p14:sldId id="270"/>
            <p14:sldId id="271"/>
            <p14:sldId id="272"/>
            <p14:sldId id="273"/>
            <p14:sldId id="274"/>
            <p14:sldId id="275"/>
            <p14:sldId id="260"/>
            <p14:sldId id="263"/>
            <p14:sldId id="261"/>
            <p14:sldId id="262"/>
            <p14:sldId id="264"/>
            <p14:sldId id="265"/>
            <p14:sldId id="266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2"/>
    <a:srgbClr val="CDCDCD"/>
    <a:srgbClr val="323232"/>
    <a:srgbClr val="000000"/>
    <a:srgbClr val="303030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49" autoAdjust="0"/>
  </p:normalViewPr>
  <p:slideViewPr>
    <p:cSldViewPr snapToGrid="0">
      <p:cViewPr varScale="1">
        <p:scale>
          <a:sx n="115" d="100"/>
          <a:sy n="115" d="100"/>
        </p:scale>
        <p:origin x="18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BDF48-2A99-4EE9-97F0-ECC32B038104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47D67472-1E2D-4758-A90F-608CA459AE06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修改密码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AD97E-BD98-409B-9B23-D08B1821673E}" type="parTrans" cxnId="{73573366-0DAE-457F-8780-774305B7FA3A}">
      <dgm:prSet/>
      <dgm:spPr/>
      <dgm:t>
        <a:bodyPr/>
        <a:lstStyle/>
        <a:p>
          <a:endParaRPr lang="zh-CN" altLang="en-US" sz="1100" b="1"/>
        </a:p>
      </dgm:t>
    </dgm:pt>
    <dgm:pt modelId="{D03FC9C3-3443-4A50-9FD0-E371F4C07468}" type="sibTrans" cxnId="{73573366-0DAE-457F-8780-774305B7FA3A}">
      <dgm:prSet/>
      <dgm:spPr/>
      <dgm:t>
        <a:bodyPr/>
        <a:lstStyle/>
        <a:p>
          <a:endParaRPr lang="zh-CN" altLang="en-US" sz="1100" b="1"/>
        </a:p>
      </dgm:t>
    </dgm:pt>
    <dgm:pt modelId="{421935BB-7789-4C57-9ADA-1C1AB2B27BC4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创建子账号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9C9135-AB51-4E46-BC52-8ED4642A2FE4}" type="parTrans" cxnId="{DAB2DE76-2728-492F-AED3-74D6371F7487}">
      <dgm:prSet/>
      <dgm:spPr/>
      <dgm:t>
        <a:bodyPr/>
        <a:lstStyle/>
        <a:p>
          <a:endParaRPr lang="zh-CN" altLang="en-US" sz="1100" b="1"/>
        </a:p>
      </dgm:t>
    </dgm:pt>
    <dgm:pt modelId="{2D8537A7-1BFF-4D7C-BDC4-53E5C6809AE7}" type="sibTrans" cxnId="{DAB2DE76-2728-492F-AED3-74D6371F7487}">
      <dgm:prSet/>
      <dgm:spPr/>
      <dgm:t>
        <a:bodyPr/>
        <a:lstStyle/>
        <a:p>
          <a:endParaRPr lang="zh-CN" altLang="en-US" sz="1100" b="1"/>
        </a:p>
      </dgm:t>
    </dgm:pt>
    <dgm:pt modelId="{80DD849F-E91F-4DEF-8612-E5A9FBD0222F}">
      <dgm:prSet phldrT="[文本]" custT="1"/>
      <dgm:spPr/>
      <dgm:t>
        <a:bodyPr/>
        <a:lstStyle/>
        <a:p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….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4EB307-5445-4828-ADA1-0F2EADD36D0B}" type="parTrans" cxnId="{7F2C9196-8625-46E2-AB14-DBDC4D382FD6}">
      <dgm:prSet/>
      <dgm:spPr/>
      <dgm:t>
        <a:bodyPr/>
        <a:lstStyle/>
        <a:p>
          <a:endParaRPr lang="zh-CN" altLang="en-US" sz="1100" b="1"/>
        </a:p>
      </dgm:t>
    </dgm:pt>
    <dgm:pt modelId="{D015E373-5A9F-4FC6-BB88-78BE95A71A95}" type="sibTrans" cxnId="{7F2C9196-8625-46E2-AB14-DBDC4D382FD6}">
      <dgm:prSet/>
      <dgm:spPr/>
      <dgm:t>
        <a:bodyPr/>
        <a:lstStyle/>
        <a:p>
          <a:endParaRPr lang="zh-CN" altLang="en-US" sz="1100" b="1"/>
        </a:p>
      </dgm:t>
    </dgm:pt>
    <dgm:pt modelId="{3765F302-5ABB-43CF-A6E4-1909D0F09B43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企业信息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154FFD-BE54-45D4-8402-1C24BB503553}" type="parTrans" cxnId="{7FB1380B-B273-4681-8C7F-618161AA8BBE}">
      <dgm:prSet/>
      <dgm:spPr/>
      <dgm:t>
        <a:bodyPr/>
        <a:lstStyle/>
        <a:p>
          <a:endParaRPr lang="zh-CN" altLang="en-US" sz="1100" b="1"/>
        </a:p>
      </dgm:t>
    </dgm:pt>
    <dgm:pt modelId="{46B9F6CB-56D9-4CAB-A22E-A65C5AB3490A}" type="sibTrans" cxnId="{7FB1380B-B273-4681-8C7F-618161AA8BBE}">
      <dgm:prSet/>
      <dgm:spPr/>
      <dgm:t>
        <a:bodyPr/>
        <a:lstStyle/>
        <a:p>
          <a:endParaRPr lang="zh-CN" altLang="en-US" sz="1100" b="1"/>
        </a:p>
      </dgm:t>
    </dgm:pt>
    <dgm:pt modelId="{0988EA0D-C552-4281-945B-25954FBC7D50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设置岗位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C6A691-B19B-430C-8D2C-CF21D0474029}" type="parTrans" cxnId="{E0EB25F4-6B2A-4C84-8C08-F8787427CE6A}">
      <dgm:prSet/>
      <dgm:spPr/>
      <dgm:t>
        <a:bodyPr/>
        <a:lstStyle/>
        <a:p>
          <a:endParaRPr lang="zh-CN" altLang="en-US" sz="1100" b="1"/>
        </a:p>
      </dgm:t>
    </dgm:pt>
    <dgm:pt modelId="{CC35B125-1C71-45BF-B53E-C99C4792DD17}" type="sibTrans" cxnId="{E0EB25F4-6B2A-4C84-8C08-F8787427CE6A}">
      <dgm:prSet/>
      <dgm:spPr/>
      <dgm:t>
        <a:bodyPr/>
        <a:lstStyle/>
        <a:p>
          <a:endParaRPr lang="zh-CN" altLang="en-US" sz="1100" b="1"/>
        </a:p>
      </dgm:t>
    </dgm:pt>
    <dgm:pt modelId="{A4C8D441-541D-4108-9948-137B7C285173}" type="pres">
      <dgm:prSet presAssocID="{24ABDF48-2A99-4EE9-97F0-ECC32B0381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DBAD5E-1F08-48E5-8BFC-070725A2B7AE}" type="pres">
      <dgm:prSet presAssocID="{47D67472-1E2D-4758-A90F-608CA459AE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59C49-E5C2-4EA6-99E7-2FC8485402B8}" type="pres">
      <dgm:prSet presAssocID="{47D67472-1E2D-4758-A90F-608CA459AE06}" presName="spNode" presStyleCnt="0"/>
      <dgm:spPr/>
      <dgm:t>
        <a:bodyPr/>
        <a:lstStyle/>
        <a:p>
          <a:endParaRPr lang="zh-CN" altLang="en-US"/>
        </a:p>
      </dgm:t>
    </dgm:pt>
    <dgm:pt modelId="{D5098F71-B775-4FB2-B873-C1CE4D3F4BF7}" type="pres">
      <dgm:prSet presAssocID="{D03FC9C3-3443-4A50-9FD0-E371F4C07468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12AAD1C1-F92F-436A-80F7-7C5F109065C1}" type="pres">
      <dgm:prSet presAssocID="{421935BB-7789-4C57-9ADA-1C1AB2B27BC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4CA30-5528-4F47-A1B5-4747857F48C4}" type="pres">
      <dgm:prSet presAssocID="{421935BB-7789-4C57-9ADA-1C1AB2B27BC4}" presName="spNode" presStyleCnt="0"/>
      <dgm:spPr/>
      <dgm:t>
        <a:bodyPr/>
        <a:lstStyle/>
        <a:p>
          <a:endParaRPr lang="zh-CN" altLang="en-US"/>
        </a:p>
      </dgm:t>
    </dgm:pt>
    <dgm:pt modelId="{D6AEF42A-4672-4FA0-976E-DAE525089C6B}" type="pres">
      <dgm:prSet presAssocID="{2D8537A7-1BFF-4D7C-BDC4-53E5C6809AE7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819D5C34-2CF3-4316-AC97-15F3C56D4694}" type="pres">
      <dgm:prSet presAssocID="{80DD849F-E91F-4DEF-8612-E5A9FBD0222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AF9E4-3FD9-4545-B0DA-31830D42B55A}" type="pres">
      <dgm:prSet presAssocID="{80DD849F-E91F-4DEF-8612-E5A9FBD0222F}" presName="spNode" presStyleCnt="0"/>
      <dgm:spPr/>
      <dgm:t>
        <a:bodyPr/>
        <a:lstStyle/>
        <a:p>
          <a:endParaRPr lang="zh-CN" altLang="en-US"/>
        </a:p>
      </dgm:t>
    </dgm:pt>
    <dgm:pt modelId="{B0AF75D4-5A68-41B3-886F-62BDBE133C2E}" type="pres">
      <dgm:prSet presAssocID="{D015E373-5A9F-4FC6-BB88-78BE95A71A95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0ED4F63C-AD83-4BF5-8D63-791C7D16C84B}" type="pres">
      <dgm:prSet presAssocID="{3765F302-5ABB-43CF-A6E4-1909D0F09B4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CA0565-3A2D-414F-B5F8-C830AA3DC89C}" type="pres">
      <dgm:prSet presAssocID="{3765F302-5ABB-43CF-A6E4-1909D0F09B43}" presName="spNode" presStyleCnt="0"/>
      <dgm:spPr/>
      <dgm:t>
        <a:bodyPr/>
        <a:lstStyle/>
        <a:p>
          <a:endParaRPr lang="zh-CN" altLang="en-US"/>
        </a:p>
      </dgm:t>
    </dgm:pt>
    <dgm:pt modelId="{B2DF31A9-6F72-49B1-A402-DC13A3C06A88}" type="pres">
      <dgm:prSet presAssocID="{46B9F6CB-56D9-4CAB-A22E-A65C5AB3490A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49A4736-D9ED-4579-891D-0E4D51BDD55C}" type="pres">
      <dgm:prSet presAssocID="{0988EA0D-C552-4281-945B-25954FBC7D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756BB-1351-4C24-8786-7D68C6CD33B1}" type="pres">
      <dgm:prSet presAssocID="{0988EA0D-C552-4281-945B-25954FBC7D50}" presName="spNode" presStyleCnt="0"/>
      <dgm:spPr/>
      <dgm:t>
        <a:bodyPr/>
        <a:lstStyle/>
        <a:p>
          <a:endParaRPr lang="zh-CN" altLang="en-US"/>
        </a:p>
      </dgm:t>
    </dgm:pt>
    <dgm:pt modelId="{B82A0228-9F72-4205-B932-F475F422CCE0}" type="pres">
      <dgm:prSet presAssocID="{CC35B125-1C71-45BF-B53E-C99C4792DD17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5999084-AB06-489F-AE7D-434844E24D61}" type="presOf" srcId="{47D67472-1E2D-4758-A90F-608CA459AE06}" destId="{3FDBAD5E-1F08-48E5-8BFC-070725A2B7AE}" srcOrd="0" destOrd="0" presId="urn:microsoft.com/office/officeart/2005/8/layout/cycle6"/>
    <dgm:cxn modelId="{7A40DE04-3E44-4A4E-A9D6-EDE4ADB24DF5}" type="presOf" srcId="{80DD849F-E91F-4DEF-8612-E5A9FBD0222F}" destId="{819D5C34-2CF3-4316-AC97-15F3C56D4694}" srcOrd="0" destOrd="0" presId="urn:microsoft.com/office/officeart/2005/8/layout/cycle6"/>
    <dgm:cxn modelId="{E0EB25F4-6B2A-4C84-8C08-F8787427CE6A}" srcId="{24ABDF48-2A99-4EE9-97F0-ECC32B038104}" destId="{0988EA0D-C552-4281-945B-25954FBC7D50}" srcOrd="4" destOrd="0" parTransId="{FCC6A691-B19B-430C-8D2C-CF21D0474029}" sibTransId="{CC35B125-1C71-45BF-B53E-C99C4792DD17}"/>
    <dgm:cxn modelId="{01414974-9774-422E-9EA2-F64D76121142}" type="presOf" srcId="{D03FC9C3-3443-4A50-9FD0-E371F4C07468}" destId="{D5098F71-B775-4FB2-B873-C1CE4D3F4BF7}" srcOrd="0" destOrd="0" presId="urn:microsoft.com/office/officeart/2005/8/layout/cycle6"/>
    <dgm:cxn modelId="{B7F47C0C-BD5F-4AED-A7B9-C391C7E23B80}" type="presOf" srcId="{421935BB-7789-4C57-9ADA-1C1AB2B27BC4}" destId="{12AAD1C1-F92F-436A-80F7-7C5F109065C1}" srcOrd="0" destOrd="0" presId="urn:microsoft.com/office/officeart/2005/8/layout/cycle6"/>
    <dgm:cxn modelId="{7F2C9196-8625-46E2-AB14-DBDC4D382FD6}" srcId="{24ABDF48-2A99-4EE9-97F0-ECC32B038104}" destId="{80DD849F-E91F-4DEF-8612-E5A9FBD0222F}" srcOrd="2" destOrd="0" parTransId="{044EB307-5445-4828-ADA1-0F2EADD36D0B}" sibTransId="{D015E373-5A9F-4FC6-BB88-78BE95A71A95}"/>
    <dgm:cxn modelId="{65DBC54E-62F2-42F6-B52E-B39C23C75E5B}" type="presOf" srcId="{D015E373-5A9F-4FC6-BB88-78BE95A71A95}" destId="{B0AF75D4-5A68-41B3-886F-62BDBE133C2E}" srcOrd="0" destOrd="0" presId="urn:microsoft.com/office/officeart/2005/8/layout/cycle6"/>
    <dgm:cxn modelId="{DAB2DE76-2728-492F-AED3-74D6371F7487}" srcId="{24ABDF48-2A99-4EE9-97F0-ECC32B038104}" destId="{421935BB-7789-4C57-9ADA-1C1AB2B27BC4}" srcOrd="1" destOrd="0" parTransId="{E89C9135-AB51-4E46-BC52-8ED4642A2FE4}" sibTransId="{2D8537A7-1BFF-4D7C-BDC4-53E5C6809AE7}"/>
    <dgm:cxn modelId="{7FB1380B-B273-4681-8C7F-618161AA8BBE}" srcId="{24ABDF48-2A99-4EE9-97F0-ECC32B038104}" destId="{3765F302-5ABB-43CF-A6E4-1909D0F09B43}" srcOrd="3" destOrd="0" parTransId="{B3154FFD-BE54-45D4-8402-1C24BB503553}" sibTransId="{46B9F6CB-56D9-4CAB-A22E-A65C5AB3490A}"/>
    <dgm:cxn modelId="{A47462D2-9045-4F4D-8411-0CAC53FBBEBC}" type="presOf" srcId="{2D8537A7-1BFF-4D7C-BDC4-53E5C6809AE7}" destId="{D6AEF42A-4672-4FA0-976E-DAE525089C6B}" srcOrd="0" destOrd="0" presId="urn:microsoft.com/office/officeart/2005/8/layout/cycle6"/>
    <dgm:cxn modelId="{163AD663-94DC-4685-A7ED-320D4449E237}" type="presOf" srcId="{0988EA0D-C552-4281-945B-25954FBC7D50}" destId="{349A4736-D9ED-4579-891D-0E4D51BDD55C}" srcOrd="0" destOrd="0" presId="urn:microsoft.com/office/officeart/2005/8/layout/cycle6"/>
    <dgm:cxn modelId="{73573366-0DAE-457F-8780-774305B7FA3A}" srcId="{24ABDF48-2A99-4EE9-97F0-ECC32B038104}" destId="{47D67472-1E2D-4758-A90F-608CA459AE06}" srcOrd="0" destOrd="0" parTransId="{0C1AD97E-BD98-409B-9B23-D08B1821673E}" sibTransId="{D03FC9C3-3443-4A50-9FD0-E371F4C07468}"/>
    <dgm:cxn modelId="{EEE67E3F-E164-485A-89CB-86C7FDE77D9B}" type="presOf" srcId="{46B9F6CB-56D9-4CAB-A22E-A65C5AB3490A}" destId="{B2DF31A9-6F72-49B1-A402-DC13A3C06A88}" srcOrd="0" destOrd="0" presId="urn:microsoft.com/office/officeart/2005/8/layout/cycle6"/>
    <dgm:cxn modelId="{0D7D1E2A-BB26-4BE0-8EE1-F6F18E83086F}" type="presOf" srcId="{24ABDF48-2A99-4EE9-97F0-ECC32B038104}" destId="{A4C8D441-541D-4108-9948-137B7C285173}" srcOrd="0" destOrd="0" presId="urn:microsoft.com/office/officeart/2005/8/layout/cycle6"/>
    <dgm:cxn modelId="{BE794AE9-D307-498A-835C-7DD07F732B25}" type="presOf" srcId="{CC35B125-1C71-45BF-B53E-C99C4792DD17}" destId="{B82A0228-9F72-4205-B932-F475F422CCE0}" srcOrd="0" destOrd="0" presId="urn:microsoft.com/office/officeart/2005/8/layout/cycle6"/>
    <dgm:cxn modelId="{3731762F-487B-4049-B8C0-FC0AF4D56C42}" type="presOf" srcId="{3765F302-5ABB-43CF-A6E4-1909D0F09B43}" destId="{0ED4F63C-AD83-4BF5-8D63-791C7D16C84B}" srcOrd="0" destOrd="0" presId="urn:microsoft.com/office/officeart/2005/8/layout/cycle6"/>
    <dgm:cxn modelId="{1418A9C2-C3A0-4888-B832-C8CD4C34D1DD}" type="presParOf" srcId="{A4C8D441-541D-4108-9948-137B7C285173}" destId="{3FDBAD5E-1F08-48E5-8BFC-070725A2B7AE}" srcOrd="0" destOrd="0" presId="urn:microsoft.com/office/officeart/2005/8/layout/cycle6"/>
    <dgm:cxn modelId="{784B1FAB-1A21-438C-9E20-CC62641CB3BC}" type="presParOf" srcId="{A4C8D441-541D-4108-9948-137B7C285173}" destId="{DB959C49-E5C2-4EA6-99E7-2FC8485402B8}" srcOrd="1" destOrd="0" presId="urn:microsoft.com/office/officeart/2005/8/layout/cycle6"/>
    <dgm:cxn modelId="{4D622190-52ED-4374-8B99-08027AD57560}" type="presParOf" srcId="{A4C8D441-541D-4108-9948-137B7C285173}" destId="{D5098F71-B775-4FB2-B873-C1CE4D3F4BF7}" srcOrd="2" destOrd="0" presId="urn:microsoft.com/office/officeart/2005/8/layout/cycle6"/>
    <dgm:cxn modelId="{237909BA-2F4D-4621-9892-2FF6D80CDC79}" type="presParOf" srcId="{A4C8D441-541D-4108-9948-137B7C285173}" destId="{12AAD1C1-F92F-436A-80F7-7C5F109065C1}" srcOrd="3" destOrd="0" presId="urn:microsoft.com/office/officeart/2005/8/layout/cycle6"/>
    <dgm:cxn modelId="{B33FF114-282E-4A1F-A15B-CC0A1B0C6D9E}" type="presParOf" srcId="{A4C8D441-541D-4108-9948-137B7C285173}" destId="{3C24CA30-5528-4F47-A1B5-4747857F48C4}" srcOrd="4" destOrd="0" presId="urn:microsoft.com/office/officeart/2005/8/layout/cycle6"/>
    <dgm:cxn modelId="{8FDAA233-A6DA-4DFB-92BB-0FC7DC2287D2}" type="presParOf" srcId="{A4C8D441-541D-4108-9948-137B7C285173}" destId="{D6AEF42A-4672-4FA0-976E-DAE525089C6B}" srcOrd="5" destOrd="0" presId="urn:microsoft.com/office/officeart/2005/8/layout/cycle6"/>
    <dgm:cxn modelId="{EAA9171F-BBBB-4A28-AB9B-18A8FB622D67}" type="presParOf" srcId="{A4C8D441-541D-4108-9948-137B7C285173}" destId="{819D5C34-2CF3-4316-AC97-15F3C56D4694}" srcOrd="6" destOrd="0" presId="urn:microsoft.com/office/officeart/2005/8/layout/cycle6"/>
    <dgm:cxn modelId="{ED408D80-5375-4586-A695-041AEA312B67}" type="presParOf" srcId="{A4C8D441-541D-4108-9948-137B7C285173}" destId="{F78AF9E4-3FD9-4545-B0DA-31830D42B55A}" srcOrd="7" destOrd="0" presId="urn:microsoft.com/office/officeart/2005/8/layout/cycle6"/>
    <dgm:cxn modelId="{4DF9628E-1FE1-4322-B3D5-352037CD3AA9}" type="presParOf" srcId="{A4C8D441-541D-4108-9948-137B7C285173}" destId="{B0AF75D4-5A68-41B3-886F-62BDBE133C2E}" srcOrd="8" destOrd="0" presId="urn:microsoft.com/office/officeart/2005/8/layout/cycle6"/>
    <dgm:cxn modelId="{5D604CA1-F581-42FC-AC36-CFE854CDF95B}" type="presParOf" srcId="{A4C8D441-541D-4108-9948-137B7C285173}" destId="{0ED4F63C-AD83-4BF5-8D63-791C7D16C84B}" srcOrd="9" destOrd="0" presId="urn:microsoft.com/office/officeart/2005/8/layout/cycle6"/>
    <dgm:cxn modelId="{83978CDC-44F1-4575-BE51-CCDCDA886B4E}" type="presParOf" srcId="{A4C8D441-541D-4108-9948-137B7C285173}" destId="{C4CA0565-3A2D-414F-B5F8-C830AA3DC89C}" srcOrd="10" destOrd="0" presId="urn:microsoft.com/office/officeart/2005/8/layout/cycle6"/>
    <dgm:cxn modelId="{1A17B210-C2BC-404B-B706-BE17251BCDC2}" type="presParOf" srcId="{A4C8D441-541D-4108-9948-137B7C285173}" destId="{B2DF31A9-6F72-49B1-A402-DC13A3C06A88}" srcOrd="11" destOrd="0" presId="urn:microsoft.com/office/officeart/2005/8/layout/cycle6"/>
    <dgm:cxn modelId="{5927EC9E-F1E3-40B6-904A-B78DCFE137BE}" type="presParOf" srcId="{A4C8D441-541D-4108-9948-137B7C285173}" destId="{349A4736-D9ED-4579-891D-0E4D51BDD55C}" srcOrd="12" destOrd="0" presId="urn:microsoft.com/office/officeart/2005/8/layout/cycle6"/>
    <dgm:cxn modelId="{B345393C-4E45-403D-8B7F-D27AE3C76A13}" type="presParOf" srcId="{A4C8D441-541D-4108-9948-137B7C285173}" destId="{437756BB-1351-4C24-8786-7D68C6CD33B1}" srcOrd="13" destOrd="0" presId="urn:microsoft.com/office/officeart/2005/8/layout/cycle6"/>
    <dgm:cxn modelId="{434ECCB1-3D45-4168-B183-BD14AE39618D}" type="presParOf" srcId="{A4C8D441-541D-4108-9948-137B7C285173}" destId="{B82A0228-9F72-4205-B932-F475F422CCE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BAD5E-1F08-48E5-8BFC-070725A2B7AE}">
      <dsp:nvSpPr>
        <dsp:cNvPr id="0" name=""/>
        <dsp:cNvSpPr/>
      </dsp:nvSpPr>
      <dsp:spPr>
        <a:xfrm>
          <a:off x="1907649" y="1226"/>
          <a:ext cx="1130101" cy="734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修改密码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943508" y="37085"/>
        <a:ext cx="1058383" cy="662847"/>
      </dsp:txXfrm>
    </dsp:sp>
    <dsp:sp modelId="{D5098F71-B775-4FB2-B873-C1CE4D3F4BF7}">
      <dsp:nvSpPr>
        <dsp:cNvPr id="0" name=""/>
        <dsp:cNvSpPr/>
      </dsp:nvSpPr>
      <dsp:spPr>
        <a:xfrm>
          <a:off x="1006102" y="368509"/>
          <a:ext cx="2933195" cy="2933195"/>
        </a:xfrm>
        <a:custGeom>
          <a:avLst/>
          <a:gdLst/>
          <a:ahLst/>
          <a:cxnLst/>
          <a:rect l="0" t="0" r="0" b="0"/>
          <a:pathLst>
            <a:path>
              <a:moveTo>
                <a:pt x="2039399" y="116483"/>
              </a:moveTo>
              <a:arcTo wR="1466597" hR="1466597" stAng="17579379" swAng="1959847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AD1C1-F92F-436A-80F7-7C5F109065C1}">
      <dsp:nvSpPr>
        <dsp:cNvPr id="0" name=""/>
        <dsp:cNvSpPr/>
      </dsp:nvSpPr>
      <dsp:spPr>
        <a:xfrm>
          <a:off x="3302466" y="1014620"/>
          <a:ext cx="1130101" cy="734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创建子账号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38325" y="1050479"/>
        <a:ext cx="1058383" cy="662847"/>
      </dsp:txXfrm>
    </dsp:sp>
    <dsp:sp modelId="{D6AEF42A-4672-4FA0-976E-DAE525089C6B}">
      <dsp:nvSpPr>
        <dsp:cNvPr id="0" name=""/>
        <dsp:cNvSpPr/>
      </dsp:nvSpPr>
      <dsp:spPr>
        <a:xfrm>
          <a:off x="1006102" y="368509"/>
          <a:ext cx="2933195" cy="2933195"/>
        </a:xfrm>
        <a:custGeom>
          <a:avLst/>
          <a:gdLst/>
          <a:ahLst/>
          <a:cxnLst/>
          <a:rect l="0" t="0" r="0" b="0"/>
          <a:pathLst>
            <a:path>
              <a:moveTo>
                <a:pt x="2931196" y="1390046"/>
              </a:moveTo>
              <a:arcTo wR="1466597" hR="1466597" stAng="21420480" swAng="219500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9D5C34-2CF3-4316-AC97-15F3C56D4694}">
      <dsp:nvSpPr>
        <dsp:cNvPr id="0" name=""/>
        <dsp:cNvSpPr/>
      </dsp:nvSpPr>
      <dsp:spPr>
        <a:xfrm>
          <a:off x="2769693" y="2654326"/>
          <a:ext cx="1130101" cy="734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….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05552" y="2690185"/>
        <a:ext cx="1058383" cy="662847"/>
      </dsp:txXfrm>
    </dsp:sp>
    <dsp:sp modelId="{B0AF75D4-5A68-41B3-886F-62BDBE133C2E}">
      <dsp:nvSpPr>
        <dsp:cNvPr id="0" name=""/>
        <dsp:cNvSpPr/>
      </dsp:nvSpPr>
      <dsp:spPr>
        <a:xfrm>
          <a:off x="1006102" y="368509"/>
          <a:ext cx="2933195" cy="2933195"/>
        </a:xfrm>
        <a:custGeom>
          <a:avLst/>
          <a:gdLst/>
          <a:ahLst/>
          <a:cxnLst/>
          <a:rect l="0" t="0" r="0" b="0"/>
          <a:pathLst>
            <a:path>
              <a:moveTo>
                <a:pt x="1757772" y="2904000"/>
              </a:moveTo>
              <a:arcTo wR="1466597" hR="1466597" stAng="4712913" swAng="137417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D4F63C-AD83-4BF5-8D63-791C7D16C84B}">
      <dsp:nvSpPr>
        <dsp:cNvPr id="0" name=""/>
        <dsp:cNvSpPr/>
      </dsp:nvSpPr>
      <dsp:spPr>
        <a:xfrm>
          <a:off x="1045604" y="2654326"/>
          <a:ext cx="1130101" cy="734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企业信息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081463" y="2690185"/>
        <a:ext cx="1058383" cy="662847"/>
      </dsp:txXfrm>
    </dsp:sp>
    <dsp:sp modelId="{B2DF31A9-6F72-49B1-A402-DC13A3C06A88}">
      <dsp:nvSpPr>
        <dsp:cNvPr id="0" name=""/>
        <dsp:cNvSpPr/>
      </dsp:nvSpPr>
      <dsp:spPr>
        <a:xfrm>
          <a:off x="1006102" y="368509"/>
          <a:ext cx="2933195" cy="2933195"/>
        </a:xfrm>
        <a:custGeom>
          <a:avLst/>
          <a:gdLst/>
          <a:ahLst/>
          <a:cxnLst/>
          <a:rect l="0" t="0" r="0" b="0"/>
          <a:pathLst>
            <a:path>
              <a:moveTo>
                <a:pt x="244915" y="2278017"/>
              </a:moveTo>
              <a:arcTo wR="1466597" hR="1466597" stAng="8784516" swAng="2195004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9A4736-D9ED-4579-891D-0E4D51BDD55C}">
      <dsp:nvSpPr>
        <dsp:cNvPr id="0" name=""/>
        <dsp:cNvSpPr/>
      </dsp:nvSpPr>
      <dsp:spPr>
        <a:xfrm>
          <a:off x="512832" y="1014620"/>
          <a:ext cx="1130101" cy="73456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设置岗位</a:t>
          </a:r>
          <a:endParaRPr lang="zh-CN" altLang="en-US" sz="1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8691" y="1050479"/>
        <a:ext cx="1058383" cy="662847"/>
      </dsp:txXfrm>
    </dsp:sp>
    <dsp:sp modelId="{B82A0228-9F72-4205-B932-F475F422CCE0}">
      <dsp:nvSpPr>
        <dsp:cNvPr id="0" name=""/>
        <dsp:cNvSpPr/>
      </dsp:nvSpPr>
      <dsp:spPr>
        <a:xfrm>
          <a:off x="1006102" y="368509"/>
          <a:ext cx="2933195" cy="2933195"/>
        </a:xfrm>
        <a:custGeom>
          <a:avLst/>
          <a:gdLst/>
          <a:ahLst/>
          <a:cxnLst/>
          <a:rect l="0" t="0" r="0" b="0"/>
          <a:pathLst>
            <a:path>
              <a:moveTo>
                <a:pt x="255711" y="639154"/>
              </a:moveTo>
              <a:arcTo wR="1466597" hR="1466597" stAng="12860774" swAng="1959847"/>
            </a:path>
          </a:pathLst>
        </a:custGeom>
        <a:noFill/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0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4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3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3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95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7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83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8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8BCC-F5BF-442F-B3B5-AC67060CFAF3}" type="datetimeFigureOut">
              <a:rPr lang="zh-CN" altLang="en-US" smtClean="0"/>
              <a:t>2016/6/20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8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26" Type="http://schemas.openxmlformats.org/officeDocument/2006/relationships/image" Target="../media/image70.png"/><Relationship Id="rId3" Type="http://schemas.openxmlformats.org/officeDocument/2006/relationships/image" Target="../media/image41.png"/><Relationship Id="rId21" Type="http://schemas.openxmlformats.org/officeDocument/2006/relationships/image" Target="../media/image66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5" Type="http://schemas.microsoft.com/office/2007/relationships/hdphoto" Target="../media/hdphoto3.wdp"/><Relationship Id="rId2" Type="http://schemas.openxmlformats.org/officeDocument/2006/relationships/image" Target="../media/image39.png"/><Relationship Id="rId16" Type="http://schemas.openxmlformats.org/officeDocument/2006/relationships/image" Target="../media/image62.png"/><Relationship Id="rId20" Type="http://schemas.openxmlformats.org/officeDocument/2006/relationships/image" Target="../media/image65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24" Type="http://schemas.openxmlformats.org/officeDocument/2006/relationships/image" Target="../media/image69.png"/><Relationship Id="rId32" Type="http://schemas.microsoft.com/office/2007/relationships/hdphoto" Target="../media/hdphoto5.wdp"/><Relationship Id="rId5" Type="http://schemas.openxmlformats.org/officeDocument/2006/relationships/image" Target="../media/image53.png"/><Relationship Id="rId15" Type="http://schemas.openxmlformats.org/officeDocument/2006/relationships/image" Target="../media/image61.png"/><Relationship Id="rId23" Type="http://schemas.openxmlformats.org/officeDocument/2006/relationships/image" Target="../media/image68.png"/><Relationship Id="rId28" Type="http://schemas.openxmlformats.org/officeDocument/2006/relationships/image" Target="../media/image71.png"/><Relationship Id="rId10" Type="http://schemas.openxmlformats.org/officeDocument/2006/relationships/image" Target="../media/image56.png"/><Relationship Id="rId19" Type="http://schemas.openxmlformats.org/officeDocument/2006/relationships/image" Target="../media/image42.png"/><Relationship Id="rId31" Type="http://schemas.openxmlformats.org/officeDocument/2006/relationships/image" Target="../media/image74.png"/><Relationship Id="rId4" Type="http://schemas.openxmlformats.org/officeDocument/2006/relationships/image" Target="../media/image2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Relationship Id="rId22" Type="http://schemas.openxmlformats.org/officeDocument/2006/relationships/image" Target="../media/image67.png"/><Relationship Id="rId27" Type="http://schemas.microsoft.com/office/2007/relationships/hdphoto" Target="../media/hdphoto4.wdp"/><Relationship Id="rId30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NYC Evening Panorama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"/>
            <a:ext cx="12192000" cy="685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85" y="314369"/>
            <a:ext cx="4140074" cy="966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8" y="1259113"/>
            <a:ext cx="1544223" cy="6720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4641989"/>
            <a:ext cx="12192000" cy="13234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端培训</a:t>
            </a:r>
            <a:endParaRPr lang="en-US" altLang="zh-CN" sz="4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54267" y="4980543"/>
            <a:ext cx="133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魔方旅行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21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4013" y="808922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0" y="115084"/>
            <a:ext cx="695325" cy="6898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35545" y="209370"/>
            <a:ext cx="102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设置参数价格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2057" y="309789"/>
            <a:ext cx="498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设置产品事件（有效期也在这里设置）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14" y="1488906"/>
            <a:ext cx="4898452" cy="5076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接连接符 8"/>
          <p:cNvCxnSpPr/>
          <p:nvPr/>
        </p:nvCxnSpPr>
        <p:spPr>
          <a:xfrm>
            <a:off x="2547232" y="932667"/>
            <a:ext cx="71277" cy="228435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618509" y="3217025"/>
            <a:ext cx="997527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001789" y="905576"/>
            <a:ext cx="6308" cy="528740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745970" y="6192982"/>
            <a:ext cx="3255819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8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73" y="1186082"/>
            <a:ext cx="8543925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9" y="93315"/>
            <a:ext cx="513320" cy="592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90909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其他设置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1631" y="157755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是否二次确认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52587" y="160494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最晚预定时间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14812" y="157755"/>
            <a:ext cx="6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退款设置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7232" y="932667"/>
            <a:ext cx="0" cy="227604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948696" y="932666"/>
            <a:ext cx="10317" cy="3356701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017740" y="875575"/>
            <a:ext cx="0" cy="446119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33156" y="5336771"/>
            <a:ext cx="3584584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495821"/>
            <a:ext cx="11719983" cy="3994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467" y="195732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上架产品</a:t>
            </a:r>
            <a:endParaRPr lang="zh-CN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77687" y="615142"/>
            <a:ext cx="8033249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310936" y="615142"/>
            <a:ext cx="0" cy="231093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20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57"/>
            <a:ext cx="12192000" cy="2146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85726" y="1343053"/>
            <a:ext cx="458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第二步：产品上架 等待审核</a:t>
            </a:r>
            <a:endParaRPr lang="en-US" altLang="zh-CN" sz="2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4" r="79950" b="22963"/>
          <a:stretch/>
        </p:blipFill>
        <p:spPr>
          <a:xfrm>
            <a:off x="1525167" y="1349543"/>
            <a:ext cx="569119" cy="516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6757" y="2640462"/>
            <a:ext cx="2668823" cy="2958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6766" y="2627159"/>
            <a:ext cx="2514081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33275" y="2578612"/>
            <a:ext cx="2833779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863597" y="5640746"/>
            <a:ext cx="1393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商户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APP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ea typeface="Hiragino Sans GB W6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914" y="2876924"/>
            <a:ext cx="200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供应</a:t>
            </a:r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端</a:t>
            </a:r>
          </a:p>
        </p:txBody>
      </p:sp>
      <p:sp>
        <p:nvSpPr>
          <p:cNvPr id="13" name="矩形 12"/>
          <p:cNvSpPr/>
          <p:nvPr/>
        </p:nvSpPr>
        <p:spPr>
          <a:xfrm>
            <a:off x="4400383" y="2753743"/>
            <a:ext cx="2686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代供销平台</a:t>
            </a:r>
          </a:p>
        </p:txBody>
      </p:sp>
      <p:sp>
        <p:nvSpPr>
          <p:cNvPr id="14" name="矩形 13"/>
          <p:cNvSpPr/>
          <p:nvPr/>
        </p:nvSpPr>
        <p:spPr>
          <a:xfrm>
            <a:off x="17682440" y="2955376"/>
            <a:ext cx="9651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分销端</a:t>
            </a:r>
            <a:endParaRPr lang="en-US" altLang="zh-CN" sz="3600" dirty="0">
              <a:solidFill>
                <a:schemeClr val="tx2">
                  <a:lumMod val="60000"/>
                  <a:lumOff val="40000"/>
                </a:schemeClr>
              </a:solidFill>
              <a:ea typeface="Hiragino Sans GB W6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076571" y="3978469"/>
            <a:ext cx="17340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旅行社</a:t>
            </a:r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PC</a:t>
            </a: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端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63597" y="4809607"/>
            <a:ext cx="1393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导游</a:t>
            </a:r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APP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ea typeface="Hiragino Sans GB W6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142279" y="4061557"/>
            <a:ext cx="1036022" cy="2690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7289433" y="4018473"/>
            <a:ext cx="1638279" cy="27253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55333" y="3538337"/>
            <a:ext cx="107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ea typeface="Hiragino Sans GB W6"/>
              </a:rPr>
              <a:t>上架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257551" y="3444391"/>
            <a:ext cx="163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ea typeface="Hiragino Sans GB W6"/>
              </a:rPr>
              <a:t>输出产品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ea typeface="Hiragino Sans GB W6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37694" y="2640462"/>
            <a:ext cx="2514081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51311" y="2836243"/>
            <a:ext cx="2686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分销端</a:t>
            </a:r>
            <a:endParaRPr lang="zh-CN" altLang="en-US" sz="3600" dirty="0">
              <a:solidFill>
                <a:schemeClr val="tx2">
                  <a:lumMod val="60000"/>
                  <a:lumOff val="40000"/>
                </a:schemeClr>
              </a:solidFill>
              <a:ea typeface="Hiragino Sans GB W6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28" y="4330651"/>
            <a:ext cx="178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成功创建产品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1036" y="4070802"/>
            <a:ext cx="1885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 设置政策</a:t>
            </a:r>
            <a:r>
              <a:rPr lang="en-US" altLang="zh-CN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 市场价 建议零售价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3420" y="4018473"/>
            <a:ext cx="188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展示产品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接受被卖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2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6815" y="-6839"/>
            <a:ext cx="12192000" cy="3240632"/>
            <a:chOff x="0" y="-28266"/>
            <a:chExt cx="12192000" cy="4686300"/>
          </a:xfrm>
        </p:grpSpPr>
        <p:sp>
          <p:nvSpPr>
            <p:cNvPr id="6" name="矩形 5"/>
            <p:cNvSpPr/>
            <p:nvPr/>
          </p:nvSpPr>
          <p:spPr>
            <a:xfrm>
              <a:off x="0" y="-28266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13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7"/>
              <p:cNvSpPr>
                <a:spLocks/>
              </p:cNvSpPr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8"/>
              <p:cNvSpPr>
                <a:spLocks/>
              </p:cNvSpPr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9"/>
              <p:cNvSpPr>
                <a:spLocks/>
              </p:cNvSpPr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0"/>
              <p:cNvSpPr>
                <a:spLocks/>
              </p:cNvSpPr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"/>
              <p:cNvSpPr>
                <a:spLocks/>
              </p:cNvSpPr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6" name="组合 235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450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7" name="Freeform 33"/>
              <p:cNvSpPr>
                <a:spLocks/>
              </p:cNvSpPr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35"/>
              <p:cNvSpPr>
                <a:spLocks/>
              </p:cNvSpPr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36"/>
              <p:cNvSpPr>
                <a:spLocks/>
              </p:cNvSpPr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39"/>
              <p:cNvSpPr>
                <a:spLocks/>
              </p:cNvSpPr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48"/>
              <p:cNvSpPr>
                <a:spLocks/>
              </p:cNvSpPr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49"/>
              <p:cNvSpPr>
                <a:spLocks/>
              </p:cNvSpPr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0"/>
              <p:cNvSpPr>
                <a:spLocks/>
              </p:cNvSpPr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1"/>
              <p:cNvSpPr>
                <a:spLocks/>
              </p:cNvSpPr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2"/>
              <p:cNvSpPr>
                <a:spLocks/>
              </p:cNvSpPr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53"/>
              <p:cNvSpPr>
                <a:spLocks/>
              </p:cNvSpPr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54"/>
              <p:cNvSpPr>
                <a:spLocks/>
              </p:cNvSpPr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55"/>
              <p:cNvSpPr>
                <a:spLocks/>
              </p:cNvSpPr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56"/>
              <p:cNvSpPr>
                <a:spLocks/>
              </p:cNvSpPr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59"/>
              <p:cNvSpPr>
                <a:spLocks/>
              </p:cNvSpPr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61"/>
              <p:cNvSpPr>
                <a:spLocks/>
              </p:cNvSpPr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62"/>
              <p:cNvSpPr>
                <a:spLocks/>
              </p:cNvSpPr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63"/>
              <p:cNvSpPr>
                <a:spLocks/>
              </p:cNvSpPr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64"/>
              <p:cNvSpPr>
                <a:spLocks/>
              </p:cNvSpPr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65"/>
              <p:cNvSpPr>
                <a:spLocks/>
              </p:cNvSpPr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66"/>
              <p:cNvSpPr>
                <a:spLocks/>
              </p:cNvSpPr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67"/>
              <p:cNvSpPr>
                <a:spLocks/>
              </p:cNvSpPr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68"/>
              <p:cNvSpPr>
                <a:spLocks/>
              </p:cNvSpPr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70"/>
              <p:cNvSpPr>
                <a:spLocks/>
              </p:cNvSpPr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71"/>
              <p:cNvSpPr>
                <a:spLocks/>
              </p:cNvSpPr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76"/>
              <p:cNvSpPr>
                <a:spLocks/>
              </p:cNvSpPr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80"/>
              <p:cNvSpPr>
                <a:spLocks/>
              </p:cNvSpPr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81"/>
              <p:cNvSpPr>
                <a:spLocks/>
              </p:cNvSpPr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82"/>
              <p:cNvSpPr>
                <a:spLocks/>
              </p:cNvSpPr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3"/>
              <p:cNvSpPr>
                <a:spLocks/>
              </p:cNvSpPr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84"/>
              <p:cNvSpPr>
                <a:spLocks/>
              </p:cNvSpPr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85"/>
              <p:cNvSpPr>
                <a:spLocks/>
              </p:cNvSpPr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86"/>
              <p:cNvSpPr>
                <a:spLocks/>
              </p:cNvSpPr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87"/>
              <p:cNvSpPr>
                <a:spLocks/>
              </p:cNvSpPr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88"/>
              <p:cNvSpPr>
                <a:spLocks/>
              </p:cNvSpPr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89"/>
              <p:cNvSpPr>
                <a:spLocks/>
              </p:cNvSpPr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99"/>
              <p:cNvSpPr>
                <a:spLocks/>
              </p:cNvSpPr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100"/>
              <p:cNvSpPr>
                <a:spLocks/>
              </p:cNvSpPr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102"/>
              <p:cNvSpPr>
                <a:spLocks/>
              </p:cNvSpPr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105"/>
              <p:cNvSpPr>
                <a:spLocks/>
              </p:cNvSpPr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106"/>
              <p:cNvSpPr>
                <a:spLocks/>
              </p:cNvSpPr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109"/>
              <p:cNvSpPr>
                <a:spLocks/>
              </p:cNvSpPr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110"/>
              <p:cNvSpPr>
                <a:spLocks/>
              </p:cNvSpPr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111"/>
              <p:cNvSpPr>
                <a:spLocks/>
              </p:cNvSpPr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112"/>
              <p:cNvSpPr>
                <a:spLocks/>
              </p:cNvSpPr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113"/>
              <p:cNvSpPr>
                <a:spLocks/>
              </p:cNvSpPr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114"/>
              <p:cNvSpPr>
                <a:spLocks/>
              </p:cNvSpPr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115"/>
              <p:cNvSpPr>
                <a:spLocks/>
              </p:cNvSpPr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116"/>
              <p:cNvSpPr>
                <a:spLocks/>
              </p:cNvSpPr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117"/>
              <p:cNvSpPr>
                <a:spLocks/>
              </p:cNvSpPr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118"/>
              <p:cNvSpPr>
                <a:spLocks/>
              </p:cNvSpPr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119"/>
              <p:cNvSpPr>
                <a:spLocks/>
              </p:cNvSpPr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120"/>
              <p:cNvSpPr>
                <a:spLocks/>
              </p:cNvSpPr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121"/>
              <p:cNvSpPr>
                <a:spLocks/>
              </p:cNvSpPr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122"/>
              <p:cNvSpPr>
                <a:spLocks/>
              </p:cNvSpPr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123"/>
              <p:cNvSpPr>
                <a:spLocks/>
              </p:cNvSpPr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124"/>
              <p:cNvSpPr>
                <a:spLocks/>
              </p:cNvSpPr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125"/>
              <p:cNvSpPr>
                <a:spLocks/>
              </p:cNvSpPr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126"/>
              <p:cNvSpPr>
                <a:spLocks/>
              </p:cNvSpPr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reeform 127"/>
              <p:cNvSpPr>
                <a:spLocks/>
              </p:cNvSpPr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128"/>
              <p:cNvSpPr>
                <a:spLocks/>
              </p:cNvSpPr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129"/>
              <p:cNvSpPr>
                <a:spLocks/>
              </p:cNvSpPr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130"/>
              <p:cNvSpPr>
                <a:spLocks/>
              </p:cNvSpPr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131"/>
              <p:cNvSpPr>
                <a:spLocks/>
              </p:cNvSpPr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132"/>
              <p:cNvSpPr>
                <a:spLocks/>
              </p:cNvSpPr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133"/>
              <p:cNvSpPr>
                <a:spLocks/>
              </p:cNvSpPr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134"/>
              <p:cNvSpPr>
                <a:spLocks/>
              </p:cNvSpPr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135"/>
              <p:cNvSpPr>
                <a:spLocks/>
              </p:cNvSpPr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136"/>
              <p:cNvSpPr>
                <a:spLocks/>
              </p:cNvSpPr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137"/>
              <p:cNvSpPr>
                <a:spLocks/>
              </p:cNvSpPr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138"/>
              <p:cNvSpPr>
                <a:spLocks/>
              </p:cNvSpPr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139"/>
              <p:cNvSpPr>
                <a:spLocks/>
              </p:cNvSpPr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140"/>
              <p:cNvSpPr>
                <a:spLocks/>
              </p:cNvSpPr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141"/>
              <p:cNvSpPr>
                <a:spLocks/>
              </p:cNvSpPr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49" name="组合 348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447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8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9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50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151"/>
              <p:cNvSpPr>
                <a:spLocks/>
              </p:cNvSpPr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154"/>
              <p:cNvSpPr>
                <a:spLocks/>
              </p:cNvSpPr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155"/>
              <p:cNvSpPr>
                <a:spLocks/>
              </p:cNvSpPr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156"/>
              <p:cNvSpPr>
                <a:spLocks/>
              </p:cNvSpPr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157"/>
              <p:cNvSpPr>
                <a:spLocks/>
              </p:cNvSpPr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158"/>
              <p:cNvSpPr>
                <a:spLocks/>
              </p:cNvSpPr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161"/>
              <p:cNvSpPr>
                <a:spLocks/>
              </p:cNvSpPr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162"/>
              <p:cNvSpPr>
                <a:spLocks/>
              </p:cNvSpPr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Freeform 164"/>
              <p:cNvSpPr>
                <a:spLocks/>
              </p:cNvSpPr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168"/>
              <p:cNvSpPr>
                <a:spLocks/>
              </p:cNvSpPr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170"/>
              <p:cNvSpPr>
                <a:spLocks/>
              </p:cNvSpPr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74"/>
              <p:cNvSpPr>
                <a:spLocks/>
              </p:cNvSpPr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77"/>
              <p:cNvSpPr>
                <a:spLocks/>
              </p:cNvSpPr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80"/>
              <p:cNvSpPr>
                <a:spLocks/>
              </p:cNvSpPr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88"/>
              <p:cNvSpPr>
                <a:spLocks/>
              </p:cNvSpPr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90"/>
              <p:cNvSpPr>
                <a:spLocks/>
              </p:cNvSpPr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91"/>
              <p:cNvSpPr>
                <a:spLocks/>
              </p:cNvSpPr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92"/>
              <p:cNvSpPr>
                <a:spLocks/>
              </p:cNvSpPr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93"/>
              <p:cNvSpPr>
                <a:spLocks/>
              </p:cNvSpPr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94"/>
              <p:cNvSpPr>
                <a:spLocks/>
              </p:cNvSpPr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95"/>
              <p:cNvSpPr>
                <a:spLocks/>
              </p:cNvSpPr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7"/>
              <p:cNvSpPr>
                <a:spLocks/>
              </p:cNvSpPr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8"/>
              <p:cNvSpPr>
                <a:spLocks/>
              </p:cNvSpPr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9"/>
              <p:cNvSpPr>
                <a:spLocks/>
              </p:cNvSpPr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204"/>
              <p:cNvSpPr>
                <a:spLocks/>
              </p:cNvSpPr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206"/>
              <p:cNvSpPr>
                <a:spLocks/>
              </p:cNvSpPr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207"/>
              <p:cNvSpPr>
                <a:spLocks/>
              </p:cNvSpPr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208"/>
              <p:cNvSpPr>
                <a:spLocks/>
              </p:cNvSpPr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09"/>
              <p:cNvSpPr>
                <a:spLocks/>
              </p:cNvSpPr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0"/>
              <p:cNvSpPr>
                <a:spLocks/>
              </p:cNvSpPr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1"/>
              <p:cNvSpPr>
                <a:spLocks/>
              </p:cNvSpPr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2"/>
              <p:cNvSpPr>
                <a:spLocks/>
              </p:cNvSpPr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3"/>
              <p:cNvSpPr>
                <a:spLocks/>
              </p:cNvSpPr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4"/>
              <p:cNvSpPr>
                <a:spLocks/>
              </p:cNvSpPr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15"/>
              <p:cNvSpPr>
                <a:spLocks/>
              </p:cNvSpPr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16"/>
              <p:cNvSpPr>
                <a:spLocks/>
              </p:cNvSpPr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18"/>
              <p:cNvSpPr>
                <a:spLocks/>
              </p:cNvSpPr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19"/>
              <p:cNvSpPr>
                <a:spLocks/>
              </p:cNvSpPr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0"/>
              <p:cNvSpPr>
                <a:spLocks/>
              </p:cNvSpPr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225"/>
              <p:cNvSpPr>
                <a:spLocks/>
              </p:cNvSpPr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231"/>
              <p:cNvSpPr>
                <a:spLocks/>
              </p:cNvSpPr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233"/>
              <p:cNvSpPr>
                <a:spLocks/>
              </p:cNvSpPr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234"/>
              <p:cNvSpPr>
                <a:spLocks/>
              </p:cNvSpPr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240"/>
              <p:cNvSpPr>
                <a:spLocks/>
              </p:cNvSpPr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241"/>
              <p:cNvSpPr>
                <a:spLocks/>
              </p:cNvSpPr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242"/>
              <p:cNvSpPr>
                <a:spLocks/>
              </p:cNvSpPr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244"/>
              <p:cNvSpPr>
                <a:spLocks/>
              </p:cNvSpPr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245"/>
              <p:cNvSpPr>
                <a:spLocks/>
              </p:cNvSpPr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246"/>
              <p:cNvSpPr>
                <a:spLocks/>
              </p:cNvSpPr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11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5"/>
              <p:cNvSpPr>
                <a:spLocks/>
              </p:cNvSpPr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6"/>
              <p:cNvSpPr>
                <a:spLocks/>
              </p:cNvSpPr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9"/>
              <p:cNvSpPr>
                <a:spLocks/>
              </p:cNvSpPr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0"/>
              <p:cNvSpPr>
                <a:spLocks/>
              </p:cNvSpPr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6"/>
              <p:cNvSpPr>
                <a:spLocks/>
              </p:cNvSpPr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8"/>
              <p:cNvSpPr>
                <a:spLocks/>
              </p:cNvSpPr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5"/>
              <p:cNvSpPr>
                <a:spLocks/>
              </p:cNvSpPr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6"/>
              <p:cNvSpPr>
                <a:spLocks/>
              </p:cNvSpPr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9"/>
              <p:cNvSpPr>
                <a:spLocks/>
              </p:cNvSpPr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0"/>
              <p:cNvSpPr>
                <a:spLocks/>
              </p:cNvSpPr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1"/>
              <p:cNvSpPr>
                <a:spLocks/>
              </p:cNvSpPr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2"/>
              <p:cNvSpPr>
                <a:spLocks/>
              </p:cNvSpPr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3"/>
              <p:cNvSpPr>
                <a:spLocks/>
              </p:cNvSpPr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14"/>
              <p:cNvSpPr>
                <a:spLocks/>
              </p:cNvSpPr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15"/>
              <p:cNvSpPr>
                <a:spLocks/>
              </p:cNvSpPr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16"/>
              <p:cNvSpPr>
                <a:spLocks/>
              </p:cNvSpPr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17"/>
              <p:cNvSpPr>
                <a:spLocks/>
              </p:cNvSpPr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18"/>
              <p:cNvSpPr>
                <a:spLocks/>
              </p:cNvSpPr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9"/>
              <p:cNvSpPr>
                <a:spLocks/>
              </p:cNvSpPr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0"/>
              <p:cNvSpPr>
                <a:spLocks/>
              </p:cNvSpPr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1"/>
              <p:cNvSpPr>
                <a:spLocks/>
              </p:cNvSpPr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22"/>
              <p:cNvSpPr>
                <a:spLocks/>
              </p:cNvSpPr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23"/>
              <p:cNvSpPr>
                <a:spLocks/>
              </p:cNvSpPr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24"/>
              <p:cNvSpPr>
                <a:spLocks/>
              </p:cNvSpPr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25"/>
              <p:cNvSpPr>
                <a:spLocks/>
              </p:cNvSpPr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26"/>
              <p:cNvSpPr>
                <a:spLocks/>
              </p:cNvSpPr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27"/>
              <p:cNvSpPr>
                <a:spLocks/>
              </p:cNvSpPr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8"/>
              <p:cNvSpPr>
                <a:spLocks/>
              </p:cNvSpPr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9"/>
              <p:cNvSpPr>
                <a:spLocks/>
              </p:cNvSpPr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30"/>
              <p:cNvSpPr>
                <a:spLocks/>
              </p:cNvSpPr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31"/>
              <p:cNvSpPr>
                <a:spLocks/>
              </p:cNvSpPr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2"/>
              <p:cNvSpPr>
                <a:spLocks/>
              </p:cNvSpPr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33"/>
              <p:cNvSpPr>
                <a:spLocks/>
              </p:cNvSpPr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34"/>
              <p:cNvSpPr>
                <a:spLocks/>
              </p:cNvSpPr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35"/>
              <p:cNvSpPr>
                <a:spLocks/>
              </p:cNvSpPr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36"/>
              <p:cNvSpPr>
                <a:spLocks/>
              </p:cNvSpPr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37"/>
              <p:cNvSpPr>
                <a:spLocks/>
              </p:cNvSpPr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8"/>
              <p:cNvSpPr>
                <a:spLocks/>
              </p:cNvSpPr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9"/>
              <p:cNvSpPr>
                <a:spLocks/>
              </p:cNvSpPr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0"/>
              <p:cNvSpPr>
                <a:spLocks/>
              </p:cNvSpPr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41"/>
              <p:cNvSpPr>
                <a:spLocks/>
              </p:cNvSpPr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208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1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51"/>
              <p:cNvSpPr>
                <a:spLocks/>
              </p:cNvSpPr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54"/>
              <p:cNvSpPr>
                <a:spLocks/>
              </p:cNvSpPr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55"/>
              <p:cNvSpPr>
                <a:spLocks/>
              </p:cNvSpPr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56"/>
              <p:cNvSpPr>
                <a:spLocks/>
              </p:cNvSpPr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1"/>
              <p:cNvSpPr>
                <a:spLocks/>
              </p:cNvSpPr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62"/>
              <p:cNvSpPr>
                <a:spLocks/>
              </p:cNvSpPr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64"/>
              <p:cNvSpPr>
                <a:spLocks/>
              </p:cNvSpPr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168"/>
              <p:cNvSpPr>
                <a:spLocks/>
              </p:cNvSpPr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170"/>
              <p:cNvSpPr>
                <a:spLocks/>
              </p:cNvSpPr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8"/>
              <p:cNvSpPr>
                <a:spLocks/>
              </p:cNvSpPr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90"/>
              <p:cNvSpPr>
                <a:spLocks/>
              </p:cNvSpPr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91"/>
              <p:cNvSpPr>
                <a:spLocks/>
              </p:cNvSpPr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92"/>
              <p:cNvSpPr>
                <a:spLocks/>
              </p:cNvSpPr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193"/>
              <p:cNvSpPr>
                <a:spLocks/>
              </p:cNvSpPr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94"/>
              <p:cNvSpPr>
                <a:spLocks/>
              </p:cNvSpPr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95"/>
              <p:cNvSpPr>
                <a:spLocks/>
              </p:cNvSpPr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97"/>
              <p:cNvSpPr>
                <a:spLocks/>
              </p:cNvSpPr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98"/>
              <p:cNvSpPr>
                <a:spLocks/>
              </p:cNvSpPr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9"/>
              <p:cNvSpPr>
                <a:spLocks/>
              </p:cNvSpPr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04"/>
              <p:cNvSpPr>
                <a:spLocks/>
              </p:cNvSpPr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06"/>
              <p:cNvSpPr>
                <a:spLocks/>
              </p:cNvSpPr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07"/>
              <p:cNvSpPr>
                <a:spLocks/>
              </p:cNvSpPr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08"/>
              <p:cNvSpPr>
                <a:spLocks/>
              </p:cNvSpPr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09"/>
              <p:cNvSpPr>
                <a:spLocks/>
              </p:cNvSpPr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10"/>
              <p:cNvSpPr>
                <a:spLocks/>
              </p:cNvSpPr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11"/>
              <p:cNvSpPr>
                <a:spLocks/>
              </p:cNvSpPr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212"/>
              <p:cNvSpPr>
                <a:spLocks/>
              </p:cNvSpPr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213"/>
              <p:cNvSpPr>
                <a:spLocks/>
              </p:cNvSpPr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214"/>
              <p:cNvSpPr>
                <a:spLocks/>
              </p:cNvSpPr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215"/>
              <p:cNvSpPr>
                <a:spLocks/>
              </p:cNvSpPr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216"/>
              <p:cNvSpPr>
                <a:spLocks/>
              </p:cNvSpPr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218"/>
              <p:cNvSpPr>
                <a:spLocks/>
              </p:cNvSpPr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19"/>
              <p:cNvSpPr>
                <a:spLocks/>
              </p:cNvSpPr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220"/>
              <p:cNvSpPr>
                <a:spLocks/>
              </p:cNvSpPr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225"/>
              <p:cNvSpPr>
                <a:spLocks/>
              </p:cNvSpPr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31"/>
              <p:cNvSpPr>
                <a:spLocks/>
              </p:cNvSpPr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233"/>
              <p:cNvSpPr>
                <a:spLocks/>
              </p:cNvSpPr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234"/>
              <p:cNvSpPr>
                <a:spLocks/>
              </p:cNvSpPr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40"/>
              <p:cNvSpPr>
                <a:spLocks/>
              </p:cNvSpPr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241"/>
              <p:cNvSpPr>
                <a:spLocks/>
              </p:cNvSpPr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242"/>
              <p:cNvSpPr>
                <a:spLocks/>
              </p:cNvSpPr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244"/>
              <p:cNvSpPr>
                <a:spLocks/>
              </p:cNvSpPr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245"/>
              <p:cNvSpPr>
                <a:spLocks/>
              </p:cNvSpPr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246"/>
              <p:cNvSpPr>
                <a:spLocks/>
              </p:cNvSpPr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52" name="文本框 451"/>
          <p:cNvSpPr txBox="1"/>
          <p:nvPr/>
        </p:nvSpPr>
        <p:spPr>
          <a:xfrm>
            <a:off x="506440" y="661244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第三步：查看订单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3" name="矩形 452"/>
          <p:cNvSpPr/>
          <p:nvPr/>
        </p:nvSpPr>
        <p:spPr>
          <a:xfrm>
            <a:off x="129277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608918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596225" y="1624500"/>
            <a:ext cx="434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点击顶部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订单中心 即可查看自己最新订单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5" y="1436892"/>
            <a:ext cx="5715000" cy="10572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876550" y="2059843"/>
            <a:ext cx="1090512" cy="1086569"/>
            <a:chOff x="2876550" y="2059843"/>
            <a:chExt cx="1090512" cy="1086569"/>
          </a:xfrm>
        </p:grpSpPr>
        <p:sp>
          <p:nvSpPr>
            <p:cNvPr id="471" name="KSO_Shape"/>
            <p:cNvSpPr/>
            <p:nvPr/>
          </p:nvSpPr>
          <p:spPr>
            <a:xfrm rot="7439938">
              <a:off x="2878521" y="2057872"/>
              <a:ext cx="1086569" cy="1090512"/>
            </a:xfrm>
            <a:prstGeom prst="wedgeEllipseCallout">
              <a:avLst>
                <a:gd name="adj1" fmla="val -34354"/>
                <a:gd name="adj2" fmla="val 49086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70" name="文本框 469"/>
            <p:cNvSpPr txBox="1"/>
            <p:nvPr/>
          </p:nvSpPr>
          <p:spPr>
            <a:xfrm>
              <a:off x="3201298" y="2253494"/>
              <a:ext cx="627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6" name="圆角矩形 475"/>
          <p:cNvSpPr/>
          <p:nvPr/>
        </p:nvSpPr>
        <p:spPr>
          <a:xfrm>
            <a:off x="1387347" y="3449284"/>
            <a:ext cx="4302346" cy="292324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圆角矩形 476"/>
          <p:cNvSpPr/>
          <p:nvPr/>
        </p:nvSpPr>
        <p:spPr>
          <a:xfrm>
            <a:off x="6728718" y="3432174"/>
            <a:ext cx="4160677" cy="292324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文本框 455"/>
          <p:cNvSpPr txBox="1"/>
          <p:nvPr/>
        </p:nvSpPr>
        <p:spPr>
          <a:xfrm>
            <a:off x="2261158" y="3666923"/>
            <a:ext cx="236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需要二次确认的订单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8" name="文本框 477"/>
          <p:cNvSpPr txBox="1"/>
          <p:nvPr/>
        </p:nvSpPr>
        <p:spPr>
          <a:xfrm>
            <a:off x="7511717" y="3599828"/>
            <a:ext cx="25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不需要二次确认的订单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9" name="图片 4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8" y="4485704"/>
            <a:ext cx="394790" cy="435986"/>
          </a:xfrm>
          <a:prstGeom prst="rect">
            <a:avLst/>
          </a:prstGeom>
        </p:spPr>
      </p:pic>
      <p:pic>
        <p:nvPicPr>
          <p:cNvPr id="462" name="图片 4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74" y="4347385"/>
            <a:ext cx="574305" cy="574305"/>
          </a:xfrm>
          <a:prstGeom prst="rect">
            <a:avLst/>
          </a:prstGeom>
        </p:spPr>
      </p:pic>
      <p:pic>
        <p:nvPicPr>
          <p:cNvPr id="465" name="图片 4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70" y="4401424"/>
            <a:ext cx="542284" cy="542284"/>
          </a:xfrm>
          <a:prstGeom prst="rect">
            <a:avLst/>
          </a:prstGeom>
        </p:spPr>
      </p:pic>
      <p:sp>
        <p:nvSpPr>
          <p:cNvPr id="466" name="AutoShape 2" descr="message"/>
          <p:cNvSpPr>
            <a:spLocks noChangeAspect="1" noChangeArrowheads="1"/>
          </p:cNvSpPr>
          <p:nvPr/>
        </p:nvSpPr>
        <p:spPr bwMode="auto">
          <a:xfrm>
            <a:off x="155575" y="-433388"/>
            <a:ext cx="9525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68" name="图片 4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4057414" y="4352781"/>
            <a:ext cx="388567" cy="174993"/>
          </a:xfrm>
          <a:prstGeom prst="rect">
            <a:avLst/>
          </a:prstGeom>
        </p:spPr>
      </p:pic>
      <p:pic>
        <p:nvPicPr>
          <p:cNvPr id="480" name="图片 4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95" y="4401424"/>
            <a:ext cx="619591" cy="452230"/>
          </a:xfrm>
          <a:prstGeom prst="rect">
            <a:avLst/>
          </a:prstGeom>
        </p:spPr>
      </p:pic>
      <p:pic>
        <p:nvPicPr>
          <p:cNvPr id="481" name="图片 48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27" y="4545836"/>
            <a:ext cx="234337" cy="156636"/>
          </a:xfrm>
          <a:prstGeom prst="rect">
            <a:avLst/>
          </a:prstGeom>
        </p:spPr>
      </p:pic>
      <p:pic>
        <p:nvPicPr>
          <p:cNvPr id="485" name="图片 484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68" y="4556204"/>
            <a:ext cx="234337" cy="156636"/>
          </a:xfrm>
          <a:prstGeom prst="rect">
            <a:avLst/>
          </a:prstGeom>
        </p:spPr>
      </p:pic>
      <p:pic>
        <p:nvPicPr>
          <p:cNvPr id="486" name="图片 485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69" y="4520700"/>
            <a:ext cx="234337" cy="156636"/>
          </a:xfrm>
          <a:prstGeom prst="rect">
            <a:avLst/>
          </a:prstGeom>
        </p:spPr>
      </p:pic>
      <p:sp>
        <p:nvSpPr>
          <p:cNvPr id="482" name="文本框 481"/>
          <p:cNvSpPr txBox="1"/>
          <p:nvPr/>
        </p:nvSpPr>
        <p:spPr>
          <a:xfrm>
            <a:off x="1600293" y="5218796"/>
            <a:ext cx="387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供应商在这里确认订单，确认后消费者才会收到确认短信，从而后续具体消费。反正自动退款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7" name="图片 4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08" y="4230664"/>
            <a:ext cx="542284" cy="542284"/>
          </a:xfrm>
          <a:prstGeom prst="rect">
            <a:avLst/>
          </a:prstGeom>
        </p:spPr>
      </p:pic>
      <p:pic>
        <p:nvPicPr>
          <p:cNvPr id="488" name="图片 4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06" y="4409499"/>
            <a:ext cx="394790" cy="435986"/>
          </a:xfrm>
          <a:prstGeom prst="rect">
            <a:avLst/>
          </a:prstGeom>
        </p:spPr>
      </p:pic>
      <p:pic>
        <p:nvPicPr>
          <p:cNvPr id="489" name="图片 4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8643492" y="4276576"/>
            <a:ext cx="388567" cy="174993"/>
          </a:xfrm>
          <a:prstGeom prst="rect">
            <a:avLst/>
          </a:prstGeom>
        </p:spPr>
      </p:pic>
      <p:pic>
        <p:nvPicPr>
          <p:cNvPr id="490" name="图片 4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73" y="4325219"/>
            <a:ext cx="619591" cy="452230"/>
          </a:xfrm>
          <a:prstGeom prst="rect">
            <a:avLst/>
          </a:prstGeom>
        </p:spPr>
      </p:pic>
      <p:pic>
        <p:nvPicPr>
          <p:cNvPr id="491" name="图片 49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46" y="4479999"/>
            <a:ext cx="234337" cy="156636"/>
          </a:xfrm>
          <a:prstGeom prst="rect">
            <a:avLst/>
          </a:prstGeom>
        </p:spPr>
      </p:pic>
      <p:pic>
        <p:nvPicPr>
          <p:cNvPr id="492" name="图片 4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47" y="4444495"/>
            <a:ext cx="234337" cy="156636"/>
          </a:xfrm>
          <a:prstGeom prst="rect">
            <a:avLst/>
          </a:prstGeom>
        </p:spPr>
      </p:pic>
      <p:sp>
        <p:nvSpPr>
          <p:cNvPr id="494" name="文本框 493"/>
          <p:cNvSpPr txBox="1"/>
          <p:nvPr/>
        </p:nvSpPr>
        <p:spPr>
          <a:xfrm>
            <a:off x="6824053" y="5016607"/>
            <a:ext cx="387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订单支付后，直接给消费者发确认短信，不需要供应商参与操作。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6" name="文本框 495"/>
          <p:cNvSpPr txBox="1"/>
          <p:nvPr/>
        </p:nvSpPr>
        <p:spPr>
          <a:xfrm>
            <a:off x="1387347" y="6498920"/>
            <a:ext cx="113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注意：订单是否需要二次审核，是在产品创建的时候 选择 </a:t>
            </a:r>
            <a:r>
              <a:rPr lang="zh-CN" altLang="en-US" b="1" dirty="0" smtClean="0">
                <a:solidFill>
                  <a:srgbClr val="FF0000"/>
                </a:solidFill>
              </a:rPr>
              <a:t>是否二次确认 </a:t>
            </a:r>
            <a:r>
              <a:rPr lang="zh-CN" altLang="en-US" dirty="0" smtClean="0"/>
              <a:t>决定的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6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animBg="1"/>
      <p:bldP spid="460" grpId="0" animBg="1"/>
      <p:bldP spid="476" grpId="0" animBg="1"/>
      <p:bldP spid="4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 二次确认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 订单？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5326" y="1891213"/>
            <a:ext cx="17325975" cy="134302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9" y="3655937"/>
            <a:ext cx="4381500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矩形 6"/>
          <p:cNvSpPr/>
          <p:nvPr/>
        </p:nvSpPr>
        <p:spPr>
          <a:xfrm>
            <a:off x="6188527" y="27226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完成操作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450156" y="2722608"/>
            <a:ext cx="374650" cy="374650"/>
            <a:chOff x="1306284" y="2771259"/>
            <a:chExt cx="374650" cy="374650"/>
          </a:xfrm>
        </p:grpSpPr>
        <p:sp>
          <p:nvSpPr>
            <p:cNvPr id="9" name="椭圆 8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450156" y="1884241"/>
            <a:ext cx="374650" cy="374650"/>
            <a:chOff x="1106605" y="4531039"/>
            <a:chExt cx="374650" cy="374650"/>
          </a:xfrm>
        </p:grpSpPr>
        <p:sp>
          <p:nvSpPr>
            <p:cNvPr id="25" name="椭圆 24"/>
            <p:cNvSpPr/>
            <p:nvPr/>
          </p:nvSpPr>
          <p:spPr>
            <a:xfrm>
              <a:off x="1106605" y="4531039"/>
              <a:ext cx="374650" cy="374650"/>
            </a:xfrm>
            <a:prstGeom prst="ellipse">
              <a:avLst/>
            </a:prstGeom>
            <a:solidFill>
              <a:srgbClr val="FFD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289167" y="4715726"/>
              <a:ext cx="93600" cy="3248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293930" y="4610154"/>
              <a:ext cx="0" cy="11269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6188527" y="1900505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筛选出 待确认的订单，进行操作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287730" y="3655937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287730" y="4454591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287730" y="5253245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363019" y="3787739"/>
            <a:ext cx="344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查看详情：查看订单详情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363019" y="4556398"/>
            <a:ext cx="54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确认：确认后 会给订单联系人发送 预定确认的信息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450156" y="5359713"/>
            <a:ext cx="48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拒绝：拒绝后 会触发订单退款操作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8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6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6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6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订单状态说明：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16" y="2041543"/>
            <a:ext cx="6448489" cy="424474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6587432" y="2490646"/>
            <a:ext cx="2376914" cy="131889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613082" y="4555474"/>
            <a:ext cx="2376914" cy="1152307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9441305" y="2521590"/>
            <a:ext cx="2376914" cy="131889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441305" y="4555474"/>
            <a:ext cx="2376914" cy="1152307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914305" y="2422930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待确认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84776" y="2399956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待消费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914305" y="4433840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已退款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84776" y="4410866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已成交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65235" y="2857869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该状态的订单需要二次确认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84776" y="2846881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确认后会进入该状态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9142149" y="3013957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10337068" y="4007826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9215189">
            <a:off x="9085217" y="4042348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765235" y="4776714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确认后会进入该状态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84775" y="4751142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确定消费会进入该状态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57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</a:t>
            </a:r>
            <a:endParaRPr lang="zh-CN" altLang="en-US" dirty="0"/>
          </a:p>
        </p:txBody>
      </p:sp>
      <p:pic>
        <p:nvPicPr>
          <p:cNvPr id="1026" name="Picture 2" descr="http://img.lanrentuku.com/img/allimg/1404/1398850771879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2" y="1915916"/>
            <a:ext cx="3417358" cy="32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12492382" cy="13255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学会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 传商品  看订单，剩下的就是钱的问题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3868" y="5228599"/>
            <a:ext cx="46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财务系统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80823" y="2815741"/>
            <a:ext cx="374650" cy="374650"/>
            <a:chOff x="1306284" y="2771259"/>
            <a:chExt cx="374650" cy="374650"/>
          </a:xfrm>
        </p:grpSpPr>
        <p:sp>
          <p:nvSpPr>
            <p:cNvPr id="9" name="椭圆 8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/>
          <p:cNvSpPr txBox="1"/>
          <p:nvPr/>
        </p:nvSpPr>
        <p:spPr>
          <a:xfrm>
            <a:off x="6029011" y="3531939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查看对账后生成的应收款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295129" y="3541571"/>
            <a:ext cx="374650" cy="374650"/>
            <a:chOff x="1306284" y="2771259"/>
            <a:chExt cx="374650" cy="374650"/>
          </a:xfrm>
        </p:grpSpPr>
        <p:sp>
          <p:nvSpPr>
            <p:cNvPr id="15" name="椭圆 14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6029011" y="2889838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查看对账单，进行对账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332367" y="4335708"/>
            <a:ext cx="374650" cy="374650"/>
            <a:chOff x="1306284" y="2771259"/>
            <a:chExt cx="374650" cy="374650"/>
          </a:xfrm>
        </p:grpSpPr>
        <p:sp>
          <p:nvSpPr>
            <p:cNvPr id="21" name="椭圆 20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6029011" y="4341026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提现</a:t>
            </a:r>
            <a:endParaRPr lang="zh-CN" altLang="en-US" dirty="0"/>
          </a:p>
        </p:txBody>
      </p:sp>
      <p:sp>
        <p:nvSpPr>
          <p:cNvPr id="26" name="下箭头 25"/>
          <p:cNvSpPr/>
          <p:nvPr/>
        </p:nvSpPr>
        <p:spPr>
          <a:xfrm>
            <a:off x="6178196" y="3358761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6178196" y="4083943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9886"/>
            <a:ext cx="4682067" cy="2870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099" cy="271623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190396" y="3079361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212996" y="4845177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032559"/>
            <a:ext cx="855133" cy="5054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3"/>
            <a:endCxn id="15" idx="2"/>
          </p:cNvCxnSpPr>
          <p:nvPr/>
        </p:nvCxnSpPr>
        <p:spPr>
          <a:xfrm flipV="1">
            <a:off x="855133" y="2219884"/>
            <a:ext cx="7315099" cy="6542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5885" y="4040175"/>
            <a:ext cx="685800" cy="4051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1" idx="3"/>
            <a:endCxn id="20" idx="2"/>
          </p:cNvCxnSpPr>
          <p:nvPr/>
        </p:nvCxnSpPr>
        <p:spPr>
          <a:xfrm flipV="1">
            <a:off x="1421685" y="4227500"/>
            <a:ext cx="6711540" cy="152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170232" y="2032559"/>
            <a:ext cx="374650" cy="374650"/>
            <a:chOff x="1306284" y="2771259"/>
            <a:chExt cx="374650" cy="374650"/>
          </a:xfrm>
        </p:grpSpPr>
        <p:sp>
          <p:nvSpPr>
            <p:cNvPr id="15" name="椭圆 14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/>
          <p:cNvGrpSpPr/>
          <p:nvPr/>
        </p:nvGrpSpPr>
        <p:grpSpPr>
          <a:xfrm>
            <a:off x="8133225" y="4040175"/>
            <a:ext cx="374650" cy="374650"/>
            <a:chOff x="1306284" y="2771259"/>
            <a:chExt cx="374650" cy="374650"/>
          </a:xfrm>
        </p:grpSpPr>
        <p:sp>
          <p:nvSpPr>
            <p:cNvPr id="20" name="椭圆 19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圆角矩形 26"/>
          <p:cNvSpPr/>
          <p:nvPr/>
        </p:nvSpPr>
        <p:spPr>
          <a:xfrm>
            <a:off x="8507875" y="1060169"/>
            <a:ext cx="2750676" cy="221532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514361" y="3411554"/>
            <a:ext cx="2750676" cy="221532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812425" y="1844663"/>
            <a:ext cx="236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进入对账单详情，触发 通过 拒绝 操作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2425" y="4059983"/>
            <a:ext cx="236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账单被确认后 就会进入应收款，就可以提现了！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9505" y="6400800"/>
            <a:ext cx="1136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注意：发起提现后，我们的工作人员会在一定时间内， 电话联系你， 确认提现 ！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6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c On A Table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2382" cy="70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12492382" cy="13255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企业中心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89248419"/>
              </p:ext>
            </p:extLst>
          </p:nvPr>
        </p:nvGraphicFramePr>
        <p:xfrm>
          <a:off x="124958" y="2284924"/>
          <a:ext cx="4945400" cy="343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矩形 23"/>
          <p:cNvSpPr/>
          <p:nvPr/>
        </p:nvSpPr>
        <p:spPr>
          <a:xfrm>
            <a:off x="5159143" y="1749074"/>
            <a:ext cx="6448926" cy="4478471"/>
          </a:xfrm>
          <a:prstGeom prst="rect">
            <a:avLst/>
          </a:prstGeom>
          <a:solidFill>
            <a:schemeClr val="dk1">
              <a:alpha val="6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31" y="3459160"/>
            <a:ext cx="1266844" cy="126684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649631" y="2268153"/>
            <a:ext cx="40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岗位包含多个子账号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87028" y="3702840"/>
            <a:ext cx="1193533" cy="2886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44589" y="3379674"/>
            <a:ext cx="3301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岗位配置权限，权限即后台各个栏目能不能访问 操作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783766" y="4590610"/>
            <a:ext cx="944921" cy="2886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844589" y="4268085"/>
            <a:ext cx="33014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创建员工账号的时候，绑定对应岗位，既享受对应岗位的权限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0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" y="1355023"/>
            <a:ext cx="34575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1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0" y="458024"/>
            <a:ext cx="394790" cy="4359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36" y="405154"/>
            <a:ext cx="542284" cy="5422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022319"/>
            <a:ext cx="755804" cy="17652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98574" y="458024"/>
            <a:ext cx="394790" cy="435986"/>
            <a:chOff x="1771116" y="329060"/>
            <a:chExt cx="394790" cy="4359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516792" y="998784"/>
            <a:ext cx="763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旅游供应商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6" y="581236"/>
            <a:ext cx="365161" cy="3651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89" y="622586"/>
            <a:ext cx="234337" cy="15663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08380" y="963973"/>
            <a:ext cx="935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合同 确定合作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84" y="741624"/>
            <a:ext cx="234337" cy="1566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1" y="455191"/>
            <a:ext cx="508782" cy="5087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53276" y="943100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D2"/>
                </a:solidFill>
              </a:rPr>
              <a:t>支撑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平台：生成供应商用的账号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30497" y="607715"/>
            <a:ext cx="231766" cy="255951"/>
            <a:chOff x="1771116" y="329060"/>
            <a:chExt cx="394790" cy="43598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79" y="710385"/>
            <a:ext cx="234337" cy="15663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17" y="411706"/>
            <a:ext cx="552925" cy="298679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062052" y="873850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FFD2"/>
                </a:solidFill>
              </a:rPr>
              <a:t>供应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商去创建产品</a:t>
            </a:r>
            <a:endParaRPr lang="en-US" altLang="zh-CN" sz="900" b="1" dirty="0" smtClean="0">
              <a:solidFill>
                <a:srgbClr val="FFFFD2"/>
              </a:solidFill>
            </a:endParaRPr>
          </a:p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申请上架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22" y="707030"/>
            <a:ext cx="234337" cy="15663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61" y="421404"/>
            <a:ext cx="387683" cy="41443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44" y="418037"/>
            <a:ext cx="114300" cy="114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53" y="642417"/>
            <a:ext cx="184182" cy="18352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300688" y="894723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魔方的运营审核</a:t>
            </a:r>
            <a:endParaRPr lang="en-US" altLang="zh-CN" sz="900" b="1" dirty="0" smtClean="0">
              <a:solidFill>
                <a:srgbClr val="FFFFD2"/>
              </a:solidFill>
            </a:endParaRPr>
          </a:p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设置价格 分配渠道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4433" y="1459252"/>
            <a:ext cx="234337" cy="15663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20" y="1766612"/>
            <a:ext cx="212363" cy="3579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59" y="1766612"/>
            <a:ext cx="381104" cy="35791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36346" y="2098019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rgbClr val="FFFFD2"/>
                </a:solidFill>
              </a:rPr>
              <a:t>APP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上架 </a:t>
            </a:r>
            <a:r>
              <a:rPr lang="en-US" altLang="zh-CN" sz="900" b="1" dirty="0" smtClean="0">
                <a:solidFill>
                  <a:srgbClr val="FFFFD2"/>
                </a:solidFill>
              </a:rPr>
              <a:t>PC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端上架 可售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57879" y="1767905"/>
            <a:ext cx="234337" cy="15663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34" y="1490730"/>
            <a:ext cx="259712" cy="19035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71" y="1669938"/>
            <a:ext cx="577463" cy="41433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39" y="1739213"/>
            <a:ext cx="166149" cy="29742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7750959" y="1686184"/>
            <a:ext cx="338554" cy="1538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" b="0" cap="none" spc="0" dirty="0" smtClean="0">
                <a:ln w="0"/>
                <a:solidFill>
                  <a:srgbClr val="CDCDC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买买买</a:t>
            </a:r>
            <a:endParaRPr lang="zh-CN" altLang="en-US" sz="400" b="0" cap="none" spc="0" dirty="0">
              <a:ln w="0"/>
              <a:solidFill>
                <a:srgbClr val="CDCDC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189848" y="2194107"/>
            <a:ext cx="1287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被售卖了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14251" y="1730003"/>
            <a:ext cx="234337" cy="15663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5970102" y="1626375"/>
            <a:ext cx="388567" cy="174993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517233" y="2202682"/>
            <a:ext cx="1790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魔方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075038" y="2445538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短信系统触发短信发送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7" y="2571341"/>
            <a:ext cx="408887" cy="37604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4568" y="2664699"/>
            <a:ext cx="418032" cy="333139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571597" y="3056577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对应日期出游  到达目的地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25041" y="2664700"/>
            <a:ext cx="234337" cy="15663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5337" y="2958220"/>
            <a:ext cx="234337" cy="156636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352069" y="2614080"/>
            <a:ext cx="10895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需要二次确认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551750" y="2069606"/>
            <a:ext cx="7563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不需要二次确认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320975" y="2460321"/>
            <a:ext cx="1790137" cy="887874"/>
            <a:chOff x="3265513" y="1735530"/>
            <a:chExt cx="1790137" cy="887874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72914" flipV="1">
              <a:off x="4164261" y="1735530"/>
              <a:ext cx="183284" cy="82543"/>
            </a:xfrm>
            <a:prstGeom prst="rect">
              <a:avLst/>
            </a:prstGeom>
          </p:spPr>
        </p:pic>
        <p:grpSp>
          <p:nvGrpSpPr>
            <p:cNvPr id="69" name="组合 68"/>
            <p:cNvGrpSpPr/>
            <p:nvPr/>
          </p:nvGrpSpPr>
          <p:grpSpPr>
            <a:xfrm>
              <a:off x="4013375" y="1864031"/>
              <a:ext cx="361641" cy="361641"/>
              <a:chOff x="3486752" y="2329809"/>
              <a:chExt cx="361641" cy="361641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959" y="2450439"/>
                <a:ext cx="67226" cy="57687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2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752" y="2329809"/>
                <a:ext cx="361641" cy="361641"/>
              </a:xfrm>
              <a:prstGeom prst="rect">
                <a:avLst/>
              </a:prstGeom>
            </p:spPr>
          </p:pic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10" y="1836095"/>
              <a:ext cx="577463" cy="414338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3265513" y="2254072"/>
              <a:ext cx="1790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rgbClr val="FFFFD2"/>
                  </a:solidFill>
                </a:rPr>
                <a:t>消费者收到短信 </a:t>
              </a:r>
              <a:endParaRPr lang="en-US" altLang="zh-CN" sz="900" b="1" dirty="0" smtClean="0">
                <a:solidFill>
                  <a:srgbClr val="FFFFD2"/>
                </a:solidFill>
              </a:endParaRPr>
            </a:p>
            <a:p>
              <a:r>
                <a:rPr lang="en-US" altLang="zh-CN" sz="900" b="1" dirty="0">
                  <a:solidFill>
                    <a:srgbClr val="FFFFD2"/>
                  </a:solidFill>
                </a:rPr>
                <a:t> </a:t>
              </a:r>
              <a:r>
                <a:rPr lang="en-US" altLang="zh-CN" sz="900" b="1" dirty="0" smtClean="0">
                  <a:solidFill>
                    <a:srgbClr val="FFFFD2"/>
                  </a:solidFill>
                </a:rPr>
                <a:t> </a:t>
              </a:r>
              <a:r>
                <a:rPr lang="zh-CN" altLang="en-US" sz="900" b="1" dirty="0" smtClean="0">
                  <a:solidFill>
                    <a:srgbClr val="FFFFD2"/>
                  </a:solidFill>
                </a:rPr>
                <a:t>告知预定结果</a:t>
              </a:r>
              <a:endParaRPr lang="zh-CN" altLang="en-US" sz="900" b="1" dirty="0">
                <a:solidFill>
                  <a:srgbClr val="FFFFD2"/>
                </a:solidFill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9989" y="2719695"/>
            <a:ext cx="234337" cy="156636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2" y="5570293"/>
            <a:ext cx="172819" cy="2360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37032" y="5559388"/>
            <a:ext cx="394790" cy="435986"/>
            <a:chOff x="2898251" y="993881"/>
            <a:chExt cx="394790" cy="43598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62" y="1122786"/>
              <a:ext cx="201841" cy="201841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251" y="993881"/>
              <a:ext cx="394790" cy="435986"/>
            </a:xfrm>
            <a:prstGeom prst="rect">
              <a:avLst/>
            </a:prstGeom>
          </p:spPr>
        </p:pic>
      </p:grpSp>
      <p:sp>
        <p:nvSpPr>
          <p:cNvPr id="78" name="文本框 77"/>
          <p:cNvSpPr txBox="1"/>
          <p:nvPr/>
        </p:nvSpPr>
        <p:spPr>
          <a:xfrm>
            <a:off x="1591871" y="4495354"/>
            <a:ext cx="168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D2"/>
                </a:solidFill>
              </a:rPr>
              <a:t>消费者 产生投诉，致电客服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79" name="图片 78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623" y="3929352"/>
            <a:ext cx="776839" cy="434619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82" y="4052740"/>
            <a:ext cx="114300" cy="11430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91" y="4277120"/>
            <a:ext cx="184182" cy="183522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226726" y="4509633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魔方的运营核实  确定 是否异常订单 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540651" y="3208428"/>
            <a:ext cx="394790" cy="435986"/>
            <a:chOff x="1771116" y="329060"/>
            <a:chExt cx="394790" cy="435986"/>
          </a:xfrm>
        </p:grpSpPr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82" y="3187992"/>
            <a:ext cx="114300" cy="1143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91" y="3412372"/>
            <a:ext cx="184182" cy="183522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5306415" y="3629301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供应商确认 </a:t>
            </a:r>
            <a:r>
              <a:rPr lang="en-US" altLang="zh-CN" sz="1000" dirty="0" smtClean="0">
                <a:solidFill>
                  <a:srgbClr val="FFFFD2"/>
                </a:solidFill>
              </a:rPr>
              <a:t>or </a:t>
            </a:r>
            <a:r>
              <a:rPr lang="zh-CN" altLang="en-US" sz="1000" dirty="0" smtClean="0">
                <a:solidFill>
                  <a:srgbClr val="FFFFD2"/>
                </a:solidFill>
              </a:rPr>
              <a:t>拒绝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1" y="2493175"/>
            <a:ext cx="581162" cy="572152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478575" y="3109089"/>
            <a:ext cx="105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正常享受服务</a:t>
            </a:r>
            <a:endParaRPr lang="en-US" altLang="zh-CN" sz="1000" dirty="0" smtClean="0">
              <a:solidFill>
                <a:srgbClr val="FFFFD2"/>
              </a:solidFill>
            </a:endParaRPr>
          </a:p>
          <a:p>
            <a:r>
              <a:rPr lang="zh-CN" altLang="en-US" sz="1000" dirty="0" smtClean="0">
                <a:solidFill>
                  <a:srgbClr val="FFFFD2"/>
                </a:solidFill>
              </a:rPr>
              <a:t>无投诉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4222">
            <a:off x="1489390" y="4227354"/>
            <a:ext cx="234337" cy="151754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2" y="3834337"/>
            <a:ext cx="581162" cy="572152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593" y="3614034"/>
            <a:ext cx="234337" cy="174526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0" y="4036169"/>
            <a:ext cx="387683" cy="414439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1630">
            <a:off x="360260" y="5257431"/>
            <a:ext cx="234337" cy="156636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4670">
            <a:off x="1178635" y="5260336"/>
            <a:ext cx="234337" cy="156636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376679" y="4948837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否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51122" y="4938610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是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88" y="1713871"/>
            <a:ext cx="508782" cy="508782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6710" y="6040837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81220">
            <a:off x="4841278" y="3030770"/>
            <a:ext cx="234337" cy="156636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0071">
            <a:off x="4793219" y="1909951"/>
            <a:ext cx="234337" cy="15663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7" y="4120413"/>
            <a:ext cx="380549" cy="380549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77" y="5565279"/>
            <a:ext cx="266820" cy="26682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975696" y="5985572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异常订单 不核销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721961" y="2231267"/>
            <a:ext cx="756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非特产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9916">
            <a:off x="3857924" y="3565346"/>
            <a:ext cx="234337" cy="156636"/>
          </a:xfrm>
          <a:prstGeom prst="rect">
            <a:avLst/>
          </a:prstGeom>
        </p:spPr>
      </p:pic>
      <p:sp>
        <p:nvSpPr>
          <p:cNvPr id="117" name="文本框 116"/>
          <p:cNvSpPr txBox="1"/>
          <p:nvPr/>
        </p:nvSpPr>
        <p:spPr>
          <a:xfrm>
            <a:off x="3390930" y="3539141"/>
            <a:ext cx="756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特产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943583" y="4322207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特产供应商发货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0297">
            <a:off x="4793219" y="4712676"/>
            <a:ext cx="234337" cy="15663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72" y="4681875"/>
            <a:ext cx="387683" cy="414439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55" y="4678508"/>
            <a:ext cx="114300" cy="1143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64" y="4902888"/>
            <a:ext cx="184182" cy="183522"/>
          </a:xfrm>
          <a:prstGeom prst="rect">
            <a:avLst/>
          </a:prstGeom>
        </p:spPr>
      </p:pic>
      <p:sp>
        <p:nvSpPr>
          <p:cNvPr id="123" name="文本框 122"/>
          <p:cNvSpPr txBox="1"/>
          <p:nvPr/>
        </p:nvSpPr>
        <p:spPr>
          <a:xfrm>
            <a:off x="4736899" y="5155194"/>
            <a:ext cx="1287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  核实发货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31" cstate="print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57" y="5548480"/>
            <a:ext cx="223069" cy="236000"/>
          </a:xfrm>
          <a:prstGeom prst="rect">
            <a:avLst/>
          </a:prstGeom>
        </p:spPr>
      </p:pic>
      <p:grpSp>
        <p:nvGrpSpPr>
          <p:cNvPr id="136" name="组合 135"/>
          <p:cNvGrpSpPr/>
          <p:nvPr/>
        </p:nvGrpSpPr>
        <p:grpSpPr>
          <a:xfrm>
            <a:off x="7097757" y="5537575"/>
            <a:ext cx="394790" cy="435986"/>
            <a:chOff x="2898251" y="993881"/>
            <a:chExt cx="394790" cy="435986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62" y="1122786"/>
              <a:ext cx="201841" cy="201841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251" y="993881"/>
              <a:ext cx="394790" cy="435986"/>
            </a:xfrm>
            <a:prstGeom prst="rect">
              <a:avLst/>
            </a:prstGeom>
          </p:spPr>
        </p:pic>
      </p:grpSp>
      <p:pic>
        <p:nvPicPr>
          <p:cNvPr id="139" name="图片 138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3438">
            <a:off x="6147777" y="5487957"/>
            <a:ext cx="234337" cy="156636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173">
            <a:off x="6153832" y="4989260"/>
            <a:ext cx="234337" cy="156636"/>
          </a:xfrm>
          <a:prstGeom prst="rect">
            <a:avLst/>
          </a:prstGeom>
        </p:spPr>
      </p:pic>
      <p:sp>
        <p:nvSpPr>
          <p:cNvPr id="141" name="文本框 140"/>
          <p:cNvSpPr txBox="1"/>
          <p:nvPr/>
        </p:nvSpPr>
        <p:spPr>
          <a:xfrm>
            <a:off x="6455688" y="4814664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否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500799" y="5484619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92D050"/>
                </a:solidFill>
              </a:rPr>
              <a:t>是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6932196" y="5845638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3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9" y="4538477"/>
            <a:ext cx="266820" cy="266820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6777449" y="4785384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异常订单 不核销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61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9347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0"/>
            <a:ext cx="7719347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49555" y="51577"/>
            <a:ext cx="12500008" cy="6959064"/>
          </a:xfrm>
          <a:prstGeom prst="rect">
            <a:avLst/>
          </a:prstGeom>
          <a:solidFill>
            <a:schemeClr val="dk1">
              <a:alpha val="6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22" y="3396344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92" y="2429961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11" y="5260474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766" y="2616301"/>
            <a:ext cx="1625397" cy="1625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5" y="1378752"/>
            <a:ext cx="876300" cy="1209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5061543"/>
            <a:ext cx="121920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6" y="3268302"/>
            <a:ext cx="2314575" cy="1209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95" y="1048874"/>
            <a:ext cx="1323975" cy="1209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98" y="4804836"/>
            <a:ext cx="1219200" cy="1209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36" y="5242737"/>
            <a:ext cx="685800" cy="685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50" y="5507847"/>
            <a:ext cx="952500" cy="1200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35" y="3353552"/>
            <a:ext cx="1181100" cy="1209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27" y="1378752"/>
            <a:ext cx="1847850" cy="12096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0" y="871493"/>
            <a:ext cx="1123950" cy="12096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63" y="3531109"/>
            <a:ext cx="1428750" cy="1209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02" y="970127"/>
            <a:ext cx="1219200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8" y="1315483"/>
            <a:ext cx="1143000" cy="12096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7423" y="-43303"/>
            <a:ext cx="11067613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如果这些都去做供应端。。。那么我们也许就要做</a:t>
            </a:r>
            <a:endParaRPr lang="en-US" altLang="zh-CN" sz="3200" b="1" dirty="0" smtClean="0"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b="1" dirty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哪儿</a:t>
            </a:r>
            <a:r>
              <a:rPr lang="en-US" altLang="zh-CN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携程</a:t>
            </a:r>
            <a:r>
              <a:rPr lang="en-US" altLang="zh-CN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大麦</a:t>
            </a:r>
            <a:r>
              <a:rPr lang="en-US" altLang="zh-CN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大众点评</a:t>
            </a:r>
            <a:r>
              <a:rPr lang="en-US" altLang="zh-CN" sz="3200" b="1" dirty="0" smtClean="0">
                <a:ln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</a:p>
        </p:txBody>
      </p:sp>
      <p:sp>
        <p:nvSpPr>
          <p:cNvPr id="25" name="矩形 24"/>
          <p:cNvSpPr/>
          <p:nvPr/>
        </p:nvSpPr>
        <p:spPr>
          <a:xfrm>
            <a:off x="993417" y="5203574"/>
            <a:ext cx="10414065" cy="120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通用供应端：让各自产品都可以用的供应端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7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-0.00254 L 0.04896 -0.00231 C 0.05104 0.00162 0.05325 0.00556 0.05521 0.00996 C 0.05599 0.01158 0.05638 0.01366 0.05677 0.01551 C 0.0582 0.02107 0.05872 0.02755 0.06067 0.03241 L 0.06471 0.04213 C 0.06523 0.04514 0.06562 0.04792 0.06627 0.0507 C 0.07721 0.09931 0.06901 0.06158 0.075 0.08704 C 0.07604 0.09167 0.07721 0.0963 0.07812 0.10116 C 0.07969 0.10949 0.08034 0.11366 0.08281 0.12222 C 0.08372 0.12523 0.08502 0.12778 0.08607 0.13056 C 0.08802 0.13658 0.09466 0.1588 0.09544 0.16297 C 0.09948 0.18426 0.09557 0.16736 0.10182 0.18542 C 0.10403 0.19167 0.10599 0.19838 0.10807 0.20486 C 0.10911 0.20834 0.11002 0.21181 0.11133 0.21482 C 0.11419 0.2213 0.11732 0.22755 0.11992 0.23449 C 0.12239 0.24051 0.12448 0.24699 0.12708 0.25255 C 0.13073 0.26088 0.13307 0.26644 0.13815 0.27361 C 0.14622 0.28519 0.1375 0.27338 0.14765 0.28496 C 0.1526 0.29074 0.15182 0.29144 0.15625 0.29468 C 0.16015 0.29769 0.16458 0.29908 0.1681 0.30324 C 0.16888 0.30417 0.16966 0.30556 0.17044 0.30602 C 0.17226 0.30695 0.17422 0.30672 0.17604 0.30741 C 0.19153 0.31297 0.17161 0.30764 0.19101 0.31297 C 0.1931 0.31366 0.19518 0.31412 0.19739 0.31435 L 0.21471 0.31713 L 0.26758 0.31574 C 0.26901 0.31574 0.26966 0.31273 0.27083 0.31158 C 0.27174 0.31065 0.27291 0.31065 0.27396 0.31019 C 0.2832 0.31088 0.28919 0.31088 0.29765 0.31297 C 0.29896 0.31343 0.30026 0.31389 0.30156 0.31435 C 0.30286 0.31528 0.30416 0.31621 0.3056 0.31713 C 0.30638 0.31783 0.30716 0.31783 0.30794 0.31852 C 0.30885 0.31968 0.31406 0.32176 0.31028 0.32292 " pathEditMode="relative" rAng="0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6.93889E-18 L 3.95833E-6 6.93889E-18 C 0.00078 0.0007 0.00846 0.00718 0.01028 0.00973 C 0.01158 0.01158 0.0125 0.01412 0.0138 0.01598 C 0.01666 0.01991 0.02005 0.02292 0.02278 0.02709 C 0.02604 0.03195 0.02929 0.03704 0.03255 0.0419 C 0.03489 0.04514 0.03724 0.04838 0.03945 0.05162 C 0.0414 0.05463 0.04309 0.05764 0.04505 0.06042 C 0.05052 0.0676 0.05091 0.06737 0.05546 0.07639 C 0.0608 0.08704 0.06289 0.09167 0.06731 0.10116 C 0.06862 0.10394 0.07044 0.10649 0.07148 0.10973 C 0.07239 0.11274 0.07317 0.11574 0.07421 0.11829 C 0.07526 0.12107 0.07656 0.12315 0.07773 0.1257 C 0.0789 0.12871 0.08007 0.13149 0.08112 0.13449 C 0.08242 0.13774 0.08333 0.14121 0.08463 0.14422 C 0.08567 0.14699 0.08711 0.14908 0.08815 0.15162 C 0.08945 0.15487 0.09036 0.15834 0.09153 0.16158 C 0.09192 0.1625 0.09257 0.1632 0.09296 0.16412 C 0.09453 0.16806 0.0957 0.17223 0.09713 0.17639 C 0.09778 0.17848 0.09869 0.18033 0.09921 0.18264 C 0.09987 0.18542 0.10065 0.18843 0.1013 0.19121 C 0.10182 0.19375 0.10208 0.1963 0.10273 0.19862 C 0.10963 0.22338 0.10091 0.18565 0.1082 0.21598 C 0.10885 0.21829 0.10898 0.22107 0.10963 0.22338 C 0.11041 0.22639 0.11158 0.22894 0.11237 0.23195 C 0.11458 0.23982 0.11093 0.23102 0.11445 0.2419 C 0.11549 0.24491 0.11679 0.24769 0.11796 0.25047 C 0.1194 0.2632 0.11744 0.24977 0.12148 0.26412 C 0.12252 0.26806 0.1233 0.27223 0.12421 0.27639 C 0.12487 0.2794 0.12539 0.28241 0.1263 0.28496 C 0.13033 0.29699 0.12643 0.28588 0.13046 0.29607 C 0.13138 0.29862 0.13203 0.30139 0.1332 0.30348 C 0.13372 0.3044 0.13424 0.3051 0.13463 0.30602 C 0.14075 0.32246 0.12955 0.29653 0.1388 0.31713 C 0.13906 0.31829 0.13919 0.31968 0.13945 0.32084 C 0.14075 0.325 0.14283 0.32871 0.14362 0.33311 C 0.14388 0.33449 0.14505 0.33658 0.1444 0.33681 C 0.14296 0.3375 0.14023 0.33449 0.14023 0.33449 C 0.13945 0.33311 0.13294 0.35811 0.13815 0.33079 " pathEditMode="relative" ptsTypes="AAAAAAAAAAAAAAAAAAAAAAAAAAAAAAAAAAAA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4.81481E-6 C 0.00092 0.00324 0.00235 0.00625 0.00274 0.00972 C 0.00352 0.01621 0.003 0.02292 0.00352 0.02963 C 0.00378 0.03334 0.00443 0.03704 0.00482 0.04074 C 0.00508 0.04468 0.00534 0.04885 0.0056 0.05301 C 0.00599 0.0588 0.00678 0.06435 0.00691 0.07037 C 0.00873 0.10972 0.00808 0.09167 0.00912 0.12454 C 0.00886 0.15741 0.00873 0.19051 0.00834 0.22338 C 0.00834 0.22662 0.00808 0.2301 0.00769 0.23334 C 0.00717 0.23658 0.00625 0.23982 0.0056 0.24306 C 0.00534 0.24722 0.00547 0.25903 0.00417 0.26528 C 0.00378 0.26713 0.00313 0.26852 0.00274 0.27037 C 0.00248 0.27153 0.00235 0.27269 0.00209 0.27408 C 0.00183 0.2757 0.00196 0.27755 0.00144 0.27894 C 0.00092 0.27986 -1.66667E-6 0.27963 -0.00065 0.2801 C -0.00117 0.28102 -0.00143 0.28218 -0.00208 0.28264 C -0.00338 0.28357 -0.0108 0.28496 -0.01119 0.28519 C -0.01471 0.2882 -0.01289 0.2875 -0.01666 0.2875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10602 L -0.00534 0.10625 C -0.00586 0.11459 -0.00625 0.12315 -0.00677 0.13195 C -0.00703 0.13519 -0.00703 0.13843 -0.00742 0.14167 C -0.0082 0.14722 -0.00937 0.15232 -0.01029 0.15787 C -0.01055 0.16158 -0.01068 0.16528 -0.01094 0.16898 C -0.01107 0.17107 -0.01146 0.17292 -0.01159 0.175 C -0.01198 0.17871 -0.01198 0.18241 -0.01237 0.18611 C -0.01289 0.19329 -0.0138 0.20023 -0.01445 0.20718 C -0.01641 0.22894 -0.01432 0.21829 -0.01784 0.2331 C -0.01849 0.23935 -0.01888 0.24421 -0.01992 0.25046 C -0.02057 0.25347 -0.02135 0.25625 -0.022 0.25903 C -0.02344 0.27871 -0.02148 0.25996 -0.02487 0.27639 C -0.02526 0.27824 -0.02513 0.28056 -0.02552 0.28241 C -0.02604 0.28519 -0.02695 0.2875 -0.0276 0.28982 C -0.02812 0.2919 -0.02839 0.29421 -0.02904 0.29607 C -0.02982 0.29838 -0.03086 0.30023 -0.03177 0.30232 C -0.03385 0.30741 -0.03542 0.31273 -0.03802 0.31713 C -0.0388 0.31829 -0.03984 0.31875 -0.04075 0.31945 C -0.04245 0.32084 -0.04414 0.32176 -0.0457 0.32315 C -0.04648 0.32384 -0.047 0.32523 -0.04779 0.3257 C -0.04909 0.32662 -0.05052 0.32662 -0.05195 0.32709 C -0.0957 0.32107 -0.06745 0.32801 -0.08385 0.32084 C -0.0875 0.31921 -0.08789 0.32014 -0.09154 0.31713 C -0.09648 0.3132 -0.09375 0.31366 -0.09844 0.30834 C -0.09909 0.30764 -0.09987 0.30764 -0.10052 0.30718 L -0.10677 0.29861 C -0.10768 0.29722 -0.10885 0.29653 -0.1095 0.29491 C -0.11211 0.28866 -0.11068 0.29097 -0.11367 0.2875 C -0.11445 0.28542 -0.1151 0.28334 -0.11575 0.28125 C -0.1181 0.2757 -0.11953 0.27408 -0.12135 0.26759 C -0.12513 0.25417 -0.12109 0.26088 -0.12617 0.25417 C -0.12721 0.2507 -0.12812 0.24769 -0.12904 0.24421 C -0.1293 0.24306 -0.12943 0.24167 -0.12969 0.24051 C -0.13034 0.23727 -0.13125 0.23403 -0.13177 0.23056 C -0.13216 0.22871 -0.13229 0.22662 -0.13242 0.22454 C -0.13229 0.22084 -0.13229 0.2169 -0.13177 0.21343 C -0.13164 0.21227 -0.12331 0.2257 -0.13034 0.21088 " pathEditMode="relative" rAng="0" ptsTypes="AAAAAAAAAAAAAAAAAAAAAAAAAAAA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1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18519E-6 L -1.04167E-6 5.18519E-6 C 0.00052 0.00927 0.00156 0.01575 -0.00065 0.02454 C -0.00586 0.04491 -0.00469 0.03496 -0.00964 0.04792 C -0.01081 0.0507 -0.01133 0.05394 -0.0125 0.05672 C -0.01394 0.06019 -0.01576 0.0632 -0.01732 0.06644 C -0.01901 0.07015 -0.02058 0.07385 -0.02214 0.07755 C -0.02318 0.0801 -0.02396 0.08265 -0.025 0.08496 C -0.03203 0.1007 -0.02982 0.09746 -0.03542 0.10487 C -0.03581 0.10603 -0.03607 0.10765 -0.03672 0.10857 C -0.03737 0.10927 -0.03828 0.10903 -0.03881 0.10973 C -0.03972 0.11065 -0.04024 0.11228 -0.04089 0.11343 C -0.04532 0.11297 -0.04987 0.11366 -0.05417 0.11228 C -0.05703 0.11112 -0.05964 0.10765 -0.0625 0.10603 C -0.06615 0.10394 -0.06993 0.10302 -0.07357 0.10116 C -0.07943 0.09815 -0.08503 0.09353 -0.09089 0.09121 C -0.09896 0.0882 -0.10091 0.08774 -0.10834 0.0838 C -0.12175 0.07663 -0.10769 0.08311 -0.12006 0.07755 C -0.1224 0.07848 -0.12487 0.07825 -0.12709 0.0801 C -0.12878 0.08172 -0.12995 0.08496 -0.13125 0.08751 C -0.13373 0.09237 -0.13555 0.09769 -0.1375 0.10348 C -0.13841 0.10649 -0.13933 0.10927 -0.14024 0.11228 C -0.14076 0.1139 -0.14115 0.11552 -0.14167 0.11714 C -0.14232 0.11922 -0.1431 0.1213 -0.14375 0.12339 C -0.14584 0.1301 -0.14414 0.1264 -0.14649 0.13079 C -0.15 0.12871 -0.15352 0.12709 -0.1569 0.12454 C -0.15977 0.12246 -0.16237 0.11945 -0.16524 0.11714 C -0.16823 0.11482 -0.17136 0.1132 -0.17422 0.11089 C -0.17774 0.10834 -0.18112 0.10487 -0.18464 0.10232 C -0.18737 0.10024 -0.19024 0.09931 -0.19297 0.09746 C -0.19766 0.09422 -0.20261 0.08959 -0.20756 0.08751 C -0.20938 0.08681 -0.21133 0.08658 -0.21315 0.08635 C -0.21433 0.08913 -0.21537 0.09214 -0.21667 0.09491 C -0.21745 0.097 -0.21849 0.09908 -0.2194 0.10116 C -0.21993 0.10232 -0.22019 0.10371 -0.22084 0.10487 C -0.22683 0.11737 -0.22019 0.1014 -0.22631 0.11598 C -0.22683 0.11714 -0.22735 0.11829 -0.22774 0.11968 C -0.22826 0.1213 -0.22852 0.12315 -0.22917 0.12454 C -0.22969 0.1257 -0.2306 0.12593 -0.23125 0.12709 C -0.23594 0.13403 -0.23008 0.12917 -0.23959 0.13681 C -0.24037 0.13751 -0.24141 0.13751 -0.24232 0.1382 C -0.24323 0.13866 -0.24427 0.13959 -0.24506 0.14052 C -0.25157 0.14815 -0.23855 0.13589 -0.24922 0.14677 C -0.24987 0.14746 -0.25065 0.14746 -0.25131 0.14792 C -0.25417 0.15001 -0.25365 0.15047 -0.25625 0.15163 C -0.26055 0.15371 -0.26289 0.15348 -0.26797 0.15417 C -0.27331 0.1588 -0.26849 0.15533 -0.27709 0.15788 C -0.278 0.15811 -0.2823 0.16135 -0.28256 0.16158 C -0.28802 0.16482 -0.28763 0.16413 -0.29375 0.16528 C -0.29466 0.16575 -0.29558 0.16598 -0.29649 0.16644 C -0.29714 0.1669 -0.29779 0.16737 -0.29857 0.16783 C -0.30091 0.16853 -0.30534 0.16945 -0.30756 0.17015 C -0.30873 0.17061 -0.3099 0.17107 -0.31107 0.17153 C -0.31524 0.17107 -0.3194 0.17084 -0.32357 0.17015 C -0.32474 0.16991 -0.32591 0.16968 -0.32709 0.16899 C -0.32761 0.16853 -0.32787 0.16714 -0.32839 0.16644 C -0.32904 0.16575 -0.32982 0.16575 -0.33047 0.16528 C -0.33138 0.16413 -0.3323 0.16274 -0.33334 0.16158 C -0.33529 0.15927 -0.33646 0.15857 -0.33881 0.15788 C -0.33907 0.15788 -0.33933 0.15788 -0.33946 0.15788 " pathEditMode="relative" ptsTypes="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8959 L 0.00182 0.08959 C 0.00039 0.09236 -0.00117 0.09514 -0.00235 0.09815 C -0.00339 0.10047 -0.00404 0.10348 -0.00521 0.10556 C -0.0056 0.10625 -0.00612 0.10718 -0.00651 0.10811 C -0.00755 0.10996 -0.00821 0.1125 -0.00938 0.11412 C -0.0099 0.11505 -0.01068 0.11505 -0.01146 0.11551 C -0.01341 0.11899 -0.01524 0.12246 -0.01771 0.12524 C -0.01914 0.12709 -0.02735 0.13334 -0.02813 0.13403 C -0.03568 0.13936 -0.0431 0.14607 -0.05104 0.15 C -0.06472 0.15695 -0.0793 0.15973 -0.09193 0.17107 C -0.12539 0.2007 -0.09597 0.17801 -0.12318 0.1919 C -0.12617 0.19352 -0.12878 0.19653 -0.13151 0.19815 C -0.13633 0.20093 -0.14141 0.20255 -0.1461 0.20556 C -0.15157 0.20926 -0.15222 0.21019 -0.15795 0.21181 C -0.16615 0.21412 -0.1849 0.2169 -0.19063 0.21806 C -0.19545 0.21991 -0.20026 0.22223 -0.20521 0.22408 C -0.21211 0.22686 -0.21927 0.22801 -0.22604 0.23149 C -0.23216 0.23473 -0.23802 0.24005 -0.24401 0.24399 C -0.2474 0.24584 -0.2612 0.25324 -0.26628 0.2551 C -0.27318 0.25741 -0.28021 0.25949 -0.28711 0.26111 C -0.29063 0.26204 -0.29401 0.26204 -0.29753 0.2625 C -0.31302 0.27084 -0.30104 0.26551 -0.32253 0.26991 C -0.35248 0.2757 -0.31198 0.26945 -0.33985 0.27361 C -0.3642 0.28241 -0.35326 0.28033 -0.37253 0.28218 C -0.37761 0.28426 -0.38269 0.28704 -0.38776 0.28843 C -0.39167 0.28936 -0.39571 0.28889 -0.39961 0.28959 C -0.40287 0.29028 -0.40612 0.29121 -0.40938 0.29213 C -0.43125 0.29885 -0.4168 0.29561 -0.43021 0.29838 C -0.44336 0.29792 -0.45664 0.29815 -0.46979 0.29699 C -0.47058 0.29699 -0.4711 0.29537 -0.47188 0.29445 C -0.4737 0.29283 -0.47552 0.29121 -0.47735 0.28959 C -0.47839 0.28889 -0.47917 0.28774 -0.48021 0.28704 C -0.48529 0.28426 -0.49193 0.2801 -0.49753 0.27848 C -0.50013 0.27778 -0.50261 0.27778 -0.50521 0.27732 C -0.51823 0.27431 -0.5099 0.27477 -0.51901 0.27477 " pathEditMode="relative" ptsTypes="AAAAAAAAAAAAAAAAAAAAAAAAAAAAAAAAAA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3.7037E-7 L -0.25417 -0.00255 C -0.25756 -0.00255 -0.26068 -0.00532 -0.26394 -0.00625 C -0.2681 -0.00741 -0.27227 -0.00833 -0.27644 -0.0088 C -0.28985 -0.00972 -0.30326 -0.00949 -0.31667 -0.00995 C -0.32839 -0.01505 -0.31563 -0.00995 -0.33412 -0.01482 C -0.33776 -0.01597 -0.34141 -0.01782 -0.34519 -0.01852 C -0.3487 -0.01944 -0.35222 -0.01921 -0.3556 -0.01991 C -0.35743 -0.02014 -0.35938 -0.0206 -0.3612 -0.02107 C -0.37253 -0.02685 -0.37071 -0.02639 -0.39037 -0.02708 L -0.4306 -0.02593 C -0.4336 -0.02384 -0.43568 -0.02222 -0.43894 -0.02107 C -0.44219 -0.01991 -0.44545 -0.01944 -0.4487 -0.01852 C -0.45013 -0.01829 -0.45144 -0.01736 -0.45287 -0.01736 C -0.46029 -0.0169 -0.46771 -0.01736 -0.475 -0.01736 " pathEditMode="relative" ptsTypes="AAAAAAAAA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9815 L 0.0164 0.09815 C 0.0138 0.10556 0.0125 0.11482 0.00872 0.12037 C 0.00599 0.12431 0.00338 0.12824 0.00039 0.13148 C -0.0017 0.1338 -0.00365 0.13635 -0.00586 0.1375 C -0.01315 0.14167 -0.02058 0.14561 -0.02813 0.14746 C -0.03594 0.14931 -0.04388 0.14838 -0.0517 0.14885 C -0.09519 0.14746 -0.1388 0.14861 -0.18229 0.14491 C -0.18854 0.14445 -0.19479 0.14144 -0.20039 0.13635 C -0.20404 0.13311 -0.20782 0.13033 -0.21146 0.12639 C -0.21927 0.11829 -0.22696 0.10926 -0.23503 0.10186 C -0.26914 0.07061 -0.24974 0.08936 -0.28854 0.04861 C -0.29909 0.0375 -0.29519 0.04352 -0.30378 0.02778 C -0.30808 0.01991 -0.31289 0.0132 -0.31628 0.00417 C -0.3168 0.00301 -0.31719 0.00162 -0.31771 0.00047 C -0.31849 -0.00115 -0.31979 -0.00254 -0.32045 -0.00439 C -0.32136 -0.00694 -0.32383 -0.01481 -0.32396 -0.01921 C -0.32409 -0.02453 -0.32396 -0.02986 -0.32396 -0.03518 " pathEditMode="relative" ptsTypes="AAAAAAAAAAAAAAA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1.11111E-6 L -7.08333E-6 1.11111E-6 C -0.00027 0.0037 -0.0004 0.0074 -0.00079 0.01111 C -0.00105 0.01365 -0.00183 0.01574 -0.00209 0.01852 C -0.00235 0.02037 -0.00235 0.02268 -0.00287 0.02453 C -0.00639 0.03703 -0.006 0.03287 -0.00977 0.04074 C -0.01055 0.04213 -0.01107 0.04421 -0.01186 0.0456 C -0.01394 0.04907 -0.0155 0.05 -0.01811 0.05185 C -0.02019 0.05301 -0.02436 0.05555 -0.02436 0.05555 C -0.02566 0.05532 -0.04675 0.05463 -0.05352 0.05046 C -0.056 0.04907 -0.05808 0.04629 -0.06042 0.04444 C -0.06225 0.04282 -0.0642 0.04213 -0.06602 0.04074 C -0.06902 0.03819 -0.07657 0.03217 -0.07995 0.02708 C -0.08139 0.02477 -0.08256 0.02176 -0.08412 0.01967 C -0.09376 0.00625 -0.08568 0.01944 -0.09376 0.00972 C -0.09597 0.00717 -0.09818 0.00439 -0.10001 0.00115 C -0.10118 -0.00093 -0.10222 -0.00348 -0.10352 -0.0051 C -0.1116 -0.01505 -0.10652 -0.0051 -0.11329 -0.01482 C -0.11472 -0.01713 -0.11589 -0.02014 -0.11745 -0.02223 C -0.11915 -0.02477 -0.12123 -0.02616 -0.12292 -0.02848 C -0.12917 -0.03658 -0.12058 -0.02824 -0.12787 -0.03473 C -0.12826 -0.03588 -0.12865 -0.03727 -0.12917 -0.03843 C -0.12982 -0.03936 -0.13087 -0.03959 -0.13126 -0.04074 C -0.13607 -0.05556 -0.128 -0.03982 -0.13412 -0.0507 C -0.13425 -0.05278 -0.13438 -0.05486 -0.13477 -0.05695 C -0.13503 -0.05834 -0.13581 -0.05926 -0.1362 -0.06065 C -0.13646 -0.06181 -0.1366 -0.0632 -0.13686 -0.06436 C -0.13725 -0.06598 -0.1379 -0.0676 -0.13829 -0.06922 C -0.13933 -0.07431 -0.13959 -0.07686 -0.14024 -0.08148 C -0.14011 -0.09306 -0.13959 -0.10463 -0.13959 -0.11621 C -0.13959 -0.12061 -0.14024 -0.12963 -0.14024 -0.12963 " pathEditMode="relative" ptsTypes="AAAAAAAAAAAAAAAAAAAAAAAAAAAAA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26 0.02315 L 0.07526 0.02338 C 0.07864 0.02269 0.08216 0.02246 0.08554 0.02176 C 0.08672 0.02153 0.08789 0.02084 0.08906 0.02061 C 0.09271 0.01968 0.09648 0.01875 0.10013 0.01806 C 0.10234 0.0176 0.11146 0.01644 0.11406 0.01551 C 0.11732 0.01459 0.12057 0.01297 0.12383 0.01181 C 0.13203 0.00926 0.13437 0.00926 0.14258 0.00811 C 0.14713 0.00649 0.15169 0.00463 0.15638 0.00325 C 0.16471 0.00093 0.17304 0.00047 0.18138 -0.00046 C 0.18528 -0.00208 0.18919 -0.00416 0.19323 -0.00532 C 0.19622 -0.00625 0.19922 -0.00625 0.20221 -0.00671 C 0.20456 -0.00694 0.2069 -0.0074 0.20911 -0.00787 C 0.24114 -0.02916 0.21276 -0.01157 0.29948 -0.01157 " pathEditMode="relative" rAng="0" ptsTypes="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5 0.00324 L 0.06055 0.00324 C 0.06446 0.00278 0.06836 0.00301 0.07227 0.00185 C 0.07448 0.00139 0.07644 -0.00093 0.07852 -0.00185 C 0.08099 -0.00301 0.0836 -0.00347 0.0862 -0.00417 C 0.09961 -0.01505 0.08438 -0.00394 0.10079 -0.01157 C 0.10599 -0.01412 0.11081 -0.01806 0.11602 -0.02037 C 0.12097 -0.02245 0.12579 -0.02384 0.1306 -0.02639 C 0.13555 -0.02917 0.14115 -0.03195 0.14597 -0.03519 C 0.15248 -0.03958 0.14454 -0.03611 0.15222 -0.03889 C 0.15495 -0.0419 0.15586 -0.04259 0.15847 -0.0463 C 0.15886 -0.04699 0.15925 -0.04792 0.15977 -0.04861 C 0.16042 -0.04977 0.1612 -0.05023 0.16185 -0.05116 C 0.16875 -0.06134 0.1599 -0.04884 0.16537 -0.05857 C 0.16667 -0.06088 0.17045 -0.06343 0.17162 -0.06482 C 0.1724 -0.06574 0.17292 -0.06736 0.1737 -0.06852 C 0.17722 -0.07384 0.17605 -0.07269 0.1793 -0.07454 C 0.18373 -0.08264 0.17865 -0.07431 0.18412 -0.08079 C 0.18803 -0.08565 0.18204 -0.08125 0.18829 -0.08565 C 0.19597 -0.0912 0.18998 -0.08611 0.19388 -0.08935 " pathEditMode="relative" ptsTypes="AAAAAAAAAAAAAAAAA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3 0.00278 L 0.0513 0.00278 C 0.05377 0.00139 0.05651 0.00093 0.05885 -0.00116 C 0.06953 -0.00949 0.06914 -0.0125 0.07825 -0.02199 C 0.10716 -0.05231 0.08698 -0.03055 0.10742 -0.0493 C 0.11823 -0.05879 0.12838 -0.0706 0.13945 -0.07893 L 0.1776 -0.10717 L 0.19218 -0.11829 C 0.19739 -0.12222 0.21744 -0.13541 0.22278 -0.14051 C 0.22786 -0.1456 0.23268 -0.15162 0.23802 -0.15532 C 0.25234 -0.16551 0.23763 -0.15463 0.25195 -0.16643 C 0.25599 -0.16991 0.26028 -0.17315 0.26445 -0.17639 C 0.26601 -0.17778 0.26771 -0.17847 0.26927 -0.18009 C 0.27135 -0.18217 0.2733 -0.18449 0.27552 -0.18634 C 0.27708 -0.1875 0.27877 -0.18773 0.28034 -0.18866 C 0.28711 -0.19329 0.28554 -0.19259 0.29075 -0.19861 C 0.29192 -0.2 0.29323 -0.20069 0.29427 -0.20231 C 0.29778 -0.20764 0.29948 -0.21296 0.30325 -0.21713 C 0.3039 -0.21782 0.30468 -0.21805 0.30534 -0.21829 C 0.30625 -0.22014 0.30716 -0.22176 0.3082 -0.22338 C 0.31419 -0.23264 0.30729 -0.22037 0.3151 -0.23194 C 0.31666 -0.23426 0.31797 -0.2368 0.31927 -0.23935 C 0.32148 -0.24398 0.31992 -0.2419 0.32135 -0.24676 C 0.32252 -0.25069 0.32383 -0.25139 0.32409 -0.25671 C 0.32448 -0.26366 0.32409 -0.2706 0.32409 -0.27754 " pathEditMode="relative" ptsTypes="AAAAAAAAAAAAAAAAAAAAAAA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47 -0.04004 L 0.03047 -0.03981 C 0.03945 -0.05162 0.03216 -0.04074 0.03737 -0.05254 C 0.03815 -0.05439 0.03919 -0.05578 0.0401 -0.0574 C 0.04154 -0.06018 0.04284 -0.06319 0.04427 -0.06597 C 0.04544 -0.06828 0.04674 -0.07014 0.04779 -0.07222 C 0.04922 -0.07546 0.05039 -0.07893 0.05195 -0.08217 C 0.05599 -0.09027 0.05638 -0.09051 0.06029 -0.0956 C 0.06146 -0.09977 0.06315 -0.1037 0.06367 -0.1081 C 0.06432 -0.11273 0.06445 -0.11458 0.06575 -0.11921 C 0.06615 -0.1206 0.0668 -0.12152 0.06719 -0.12291 C 0.06797 -0.12523 0.06862 -0.12777 0.06927 -0.13032 C 0.07096 -0.14583 0.06862 -0.12893 0.07135 -0.14004 C 0.07409 -0.15139 0.06992 -0.13958 0.07344 -0.14884 C 0.07461 -0.15532 0.0737 -0.15139 0.07695 -0.15995 L 0.07825 -0.16365 C 0.07878 -0.16759 0.07891 -0.16875 0.07969 -0.17222 C 0.08008 -0.1743 0.0806 -0.17639 0.08112 -0.17847 C 0.08255 -0.18564 0.08073 -0.17847 0.0832 -0.18703 C 0.08333 -0.18958 0.08346 -0.19213 0.08385 -0.19444 C 0.08424 -0.19699 0.08476 -0.19953 0.08529 -0.20185 C 0.08646 -0.20764 0.08659 -0.20787 0.08802 -0.21296 C 0.08841 -0.21666 0.08893 -0.22037 0.08945 -0.22407 C 0.08958 -0.22615 0.08984 -0.22824 0.0901 -0.23032 C 0.09088 -0.23611 0.09088 -0.23194 0.09154 -0.23889 C 0.0918 -0.24213 0.0918 -0.2456 0.09219 -0.24884 C 0.09258 -0.25208 0.09362 -0.25856 0.09362 -0.25833 " pathEditMode="relative" rAng="0" ptsTypes="AAAAAAAAAAAAAAAAAAAAAAAAA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0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1.85185E-6 C 0.00026 -0.02245 0.00039 -0.04468 0.00078 -0.0669 C 0.00078 -0.07222 0.00104 -0.07755 0.00143 -0.08287 C 0.00169 -0.08611 0.00247 -0.08935 0.00273 -0.09282 C 0.00325 -0.09815 0.00364 -0.10347 0.00416 -0.1088 C 0.00442 -0.11088 0.00429 -0.11319 0.00482 -0.11505 C 0.00534 -0.11643 0.00625 -0.11736 0.0069 -0.11875 C 0.00716 -0.12083 0.00716 -0.12292 0.00768 -0.12477 C 0.00794 -0.12616 0.00859 -0.12731 0.00898 -0.12847 C 0.00937 -0.12963 0.0095 -0.13102 0.00976 -0.13218 C 0.0095 -0.13958 0.00937 -0.14699 0.00898 -0.1544 C 0.00885 -0.15648 0.00872 -0.1588 0.00833 -0.16065 C 0.00807 -0.16204 0.00742 -0.16319 0.0069 -0.16435 C 0.00677 -0.1669 0.00651 -0.16921 0.00625 -0.17176 C 0.00599 -0.17477 0.00586 -0.17755 0.0056 -0.18032 C 0.00521 -0.18287 0.00469 -0.18542 0.00416 -0.18773 C 0.00377 -0.18981 0.00338 -0.19213 0.00273 -0.19398 C 0.00156 -0.19792 -0.00026 -0.20046 -0.00065 -0.20509 C -0.00078 -0.20671 -0.00065 -0.20833 -0.00065 -0.20995 " pathEditMode="relative" ptsTypes="AAAAAAAAAAAAAAAAAA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2.08333E-6 -3.7037E-7 C -0.00195 -0.00347 -0.00365 -0.00694 -0.0056 -0.00995 C -0.00664 -0.01157 -0.00794 -0.01227 -0.00911 -0.01366 C -0.01029 -0.01528 -0.01133 -0.01713 -0.0125 -0.01852 C -0.01419 -0.02083 -0.01576 -0.02292 -0.01745 -0.02477 C -0.01849 -0.02616 -0.01979 -0.02708 -0.02083 -0.02847 C -0.02187 -0.02986 -0.02253 -0.03217 -0.0237 -0.03333 C -0.02539 -0.03542 -0.02747 -0.03657 -0.02917 -0.03842 C -0.03099 -0.04028 -0.03229 -0.04282 -0.03411 -0.04444 C -0.03646 -0.04699 -0.04883 -0.05787 -0.05208 -0.05926 C -0.05312 -0.05972 -0.05404 -0.05995 -0.05495 -0.06065 C -0.05586 -0.06134 -0.05677 -0.06227 -0.05768 -0.06296 C -0.05833 -0.06366 -0.05911 -0.06389 -0.05977 -0.06435 C -0.06341 -0.07083 -0.06016 -0.0662 -0.06667 -0.07037 C -0.06771 -0.07106 -0.06849 -0.07222 -0.06953 -0.07292 C -0.07057 -0.07384 -0.07187 -0.07454 -0.07292 -0.07546 C -0.0737 -0.07616 -0.07422 -0.07731 -0.075 -0.07778 C -0.07643 -0.0787 -0.07786 -0.0787 -0.07917 -0.07917 C -0.08034 -0.0794 -0.08151 -0.07986 -0.08268 -0.08032 C -0.08359 -0.08125 -0.08451 -0.08217 -0.08542 -0.08287 C -0.08763 -0.08426 -0.09115 -0.08472 -0.0931 -0.08518 C -0.09427 -0.08565 -0.09544 -0.08611 -0.09661 -0.08657 L -0.10495 -0.08889 C -0.1056 -0.08935 -0.10625 -0.08981 -0.10703 -0.09028 C -0.10951 -0.09143 -0.11211 -0.09236 -0.11458 -0.09398 C -0.11589 -0.09467 -0.11693 -0.09653 -0.1181 -0.09768 C -0.11901 -0.09861 -0.11992 -0.09954 -0.12083 -0.1 C -0.12227 -0.10116 -0.1237 -0.10162 -0.125 -0.10255 L -0.12995 -0.10625 C -0.13555 -0.1162 -0.12826 -0.10463 -0.13477 -0.11111 C -0.13555 -0.11204 -0.13607 -0.11389 -0.13685 -0.11481 C -0.13789 -0.1162 -0.13919 -0.1162 -0.14036 -0.11736 C -0.14154 -0.11875 -0.14245 -0.12106 -0.14375 -0.12222 C -0.14505 -0.12361 -0.14661 -0.12361 -0.14792 -0.12477 C -0.14948 -0.12616 -0.15091 -0.12755 -0.15208 -0.12963 L -0.15495 -0.13472 C -0.15768 -0.14467 -0.15469 -0.13495 -0.16042 -0.14815 C -0.16146 -0.15069 -0.16224 -0.15324 -0.16328 -0.15555 C -0.16523 -0.1662 -0.1625 -0.15347 -0.16536 -0.1618 C -0.16562 -0.16296 -0.16562 -0.16435 -0.16602 -0.16551 C -0.16823 -0.17176 -0.16901 -0.17037 -0.17018 -0.17662 C -0.1707 -0.17986 -0.17096 -0.18333 -0.17161 -0.18657 C -0.17292 -0.19421 -0.17135 -0.18611 -0.1737 -0.19514 C -0.17409 -0.19722 -0.17448 -0.1993 -0.175 -0.20139 C -0.17539 -0.20278 -0.17591 -0.20393 -0.17643 -0.20509 C -0.17721 -0.20671 -0.17865 -0.20787 -0.17917 -0.20995 C -0.18099 -0.2162 -0.17995 -0.21342 -0.18203 -0.21852 C -0.18346 -0.22639 -0.1819 -0.22592 -0.18398 -0.22592 " pathEditMode="relative" ptsTypes="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87 -0.00023 L -0.05287 -0.00023 C -0.05339 -0.00023 -0.06758 0.00069 -0.07097 0.00231 C -0.07292 0.00324 -0.07461 0.00555 -0.07657 0.00602 C -0.08373 0.00717 -0.09089 0.00694 -0.09805 0.00717 L -0.13204 0.00856 L -0.18555 0.00602 C -0.18842 0.00579 -0.19102 0.00417 -0.19388 0.00347 C -0.19714 0.00278 -0.20039 0.00278 -0.20365 0.00231 C -0.20664 0.00092 -0.20951 -0.0007 -0.21263 -0.00139 C -0.22253 -0.00417 -0.2293 -0.00394 -0.23829 -0.00764 C -0.24271 -0.00949 -0.2474 -0.01042 -0.25157 -0.01366 C -0.25365 -0.01551 -0.2556 -0.01736 -0.25769 -0.01875 C -0.26329 -0.02222 -0.26394 -0.02222 -0.26888 -0.02361 C -0.27071 -0.025 -0.27253 -0.02639 -0.27435 -0.02732 C -0.29493 -0.03704 -0.26329 -0.01945 -0.28412 -0.03102 C -0.2862 -0.03218 -0.28829 -0.03333 -0.29037 -0.03472 C -0.29441 -0.0375 -0.29818 -0.04097 -0.30222 -0.04329 C -0.30443 -0.04468 -0.30678 -0.04491 -0.30912 -0.04583 C -0.31055 -0.04653 -0.31185 -0.04769 -0.31329 -0.04838 C -0.31888 -0.05116 -0.31914 -0.0507 -0.32513 -0.05324 C -0.3267 -0.05394 -0.32839 -0.05486 -0.32995 -0.05579 C -0.33998 -0.06852 -0.32917 -0.05648 -0.34102 -0.06435 C -0.34284 -0.06551 -0.34428 -0.06783 -0.34597 -0.06921 C -0.34818 -0.0713 -0.35066 -0.07245 -0.35287 -0.07431 C -0.35521 -0.07616 -0.35743 -0.07894 -0.35977 -0.08033 C -0.3625 -0.08218 -0.36537 -0.08287 -0.3681 -0.08403 C -0.38438 -0.09977 -0.36732 -0.08426 -0.38347 -0.09653 C -0.38581 -0.09838 -0.38803 -0.1007 -0.39037 -0.10255 C -0.39245 -0.1044 -0.39454 -0.10602 -0.39662 -0.10764 C -0.39701 -0.10787 -0.40899 -0.11574 -0.41329 -0.11991 C -0.4155 -0.12222 -0.41667 -0.12454 -0.41888 -0.12732 C -0.42045 -0.1294 -0.42214 -0.13125 -0.4237 -0.13357 C -0.42474 -0.13495 -0.42539 -0.13704 -0.42644 -0.13843 C -0.42748 -0.14005 -0.42878 -0.14074 -0.42995 -0.14213 C -0.43047 -0.14283 -0.43086 -0.14398 -0.43138 -0.14468 C -0.44037 -0.15741 -0.42448 -0.13357 -0.4362 -0.1507 C -0.43672 -0.15162 -0.43711 -0.15255 -0.43763 -0.15324 C -0.43829 -0.15417 -0.43907 -0.15486 -0.43972 -0.15579 C -0.44154 -0.15857 -0.44232 -0.16065 -0.44388 -0.16435 C -0.44401 -0.16574 -0.44414 -0.1669 -0.44454 -0.16806 C -0.4448 -0.16898 -0.44545 -0.16968 -0.44597 -0.1706 C -0.44688 -0.17245 -0.44766 -0.17477 -0.4487 -0.17662 C -0.44974 -0.17894 -0.45118 -0.18056 -0.45222 -0.18287 C -0.45274 -0.18426 -0.45287 -0.18634 -0.45352 -0.18773 C -0.45808 -0.19815 -0.45586 -0.18982 -0.45912 -0.19884 C -0.46159 -0.20602 -0.45899 -0.20208 -0.4625 -0.20625 C -0.46276 -0.20764 -0.46289 -0.2088 -0.46329 -0.20995 C -0.46407 -0.21296 -0.46667 -0.21806 -0.46745 -0.21991 C -0.46888 -0.22361 -0.46875 -0.22222 -0.46875 -0.22477 " pathEditMode="relative" ptsTypes="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c On A Table pi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86" y="-168965"/>
            <a:ext cx="12492382" cy="70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-3967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通用产品主要做什么？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79399" y="4662285"/>
            <a:ext cx="11650134" cy="663248"/>
            <a:chOff x="237066" y="4814685"/>
            <a:chExt cx="11650134" cy="66324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237066" y="4814685"/>
              <a:ext cx="1165013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37266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03919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170572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337226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503880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1325435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上传产品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79801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提交上架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72668" y="545381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65535" y="545381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查看钱包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990668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报表查看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29584" y="4670743"/>
            <a:ext cx="211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Upload </a:t>
            </a: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Product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70662" y="4660295"/>
            <a:ext cx="211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Submitted</a:t>
            </a: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Shelves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6760" y="4666771"/>
            <a:ext cx="126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View orders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7690" y="4694187"/>
            <a:ext cx="81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 </a:t>
            </a:r>
            <a:r>
              <a:rPr lang="en-US" altLang="zh-CN" dirty="0" smtClean="0">
                <a:solidFill>
                  <a:schemeClr val="bg1"/>
                </a:solidFill>
              </a:rPr>
              <a:t>wallet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5416" y="4715154"/>
            <a:ext cx="110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 reports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169"/>
            <a:ext cx="12192000" cy="4686300"/>
            <a:chOff x="0" y="0"/>
            <a:chExt cx="12192000" cy="46863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13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"/>
              <p:cNvSpPr>
                <a:spLocks/>
              </p:cNvSpPr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"/>
              <p:cNvSpPr>
                <a:spLocks/>
              </p:cNvSpPr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"/>
              <p:cNvSpPr>
                <a:spLocks/>
              </p:cNvSpPr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"/>
              <p:cNvSpPr>
                <a:spLocks/>
              </p:cNvSpPr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5"/>
              <p:cNvSpPr>
                <a:spLocks/>
              </p:cNvSpPr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36" name="组合 235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450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7" name="Freeform 33"/>
              <p:cNvSpPr>
                <a:spLocks/>
              </p:cNvSpPr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35"/>
              <p:cNvSpPr>
                <a:spLocks/>
              </p:cNvSpPr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36"/>
              <p:cNvSpPr>
                <a:spLocks/>
              </p:cNvSpPr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39"/>
              <p:cNvSpPr>
                <a:spLocks/>
              </p:cNvSpPr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48"/>
              <p:cNvSpPr>
                <a:spLocks/>
              </p:cNvSpPr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49"/>
              <p:cNvSpPr>
                <a:spLocks/>
              </p:cNvSpPr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50"/>
              <p:cNvSpPr>
                <a:spLocks/>
              </p:cNvSpPr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51"/>
              <p:cNvSpPr>
                <a:spLocks/>
              </p:cNvSpPr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52"/>
              <p:cNvSpPr>
                <a:spLocks/>
              </p:cNvSpPr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53"/>
              <p:cNvSpPr>
                <a:spLocks/>
              </p:cNvSpPr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54"/>
              <p:cNvSpPr>
                <a:spLocks/>
              </p:cNvSpPr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55"/>
              <p:cNvSpPr>
                <a:spLocks/>
              </p:cNvSpPr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56"/>
              <p:cNvSpPr>
                <a:spLocks/>
              </p:cNvSpPr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59"/>
              <p:cNvSpPr>
                <a:spLocks/>
              </p:cNvSpPr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61"/>
              <p:cNvSpPr>
                <a:spLocks/>
              </p:cNvSpPr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62"/>
              <p:cNvSpPr>
                <a:spLocks/>
              </p:cNvSpPr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63"/>
              <p:cNvSpPr>
                <a:spLocks/>
              </p:cNvSpPr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64"/>
              <p:cNvSpPr>
                <a:spLocks/>
              </p:cNvSpPr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65"/>
              <p:cNvSpPr>
                <a:spLocks/>
              </p:cNvSpPr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66"/>
              <p:cNvSpPr>
                <a:spLocks/>
              </p:cNvSpPr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67"/>
              <p:cNvSpPr>
                <a:spLocks/>
              </p:cNvSpPr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68"/>
              <p:cNvSpPr>
                <a:spLocks/>
              </p:cNvSpPr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70"/>
              <p:cNvSpPr>
                <a:spLocks/>
              </p:cNvSpPr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71"/>
              <p:cNvSpPr>
                <a:spLocks/>
              </p:cNvSpPr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76"/>
              <p:cNvSpPr>
                <a:spLocks/>
              </p:cNvSpPr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80"/>
              <p:cNvSpPr>
                <a:spLocks/>
              </p:cNvSpPr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81"/>
              <p:cNvSpPr>
                <a:spLocks/>
              </p:cNvSpPr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82"/>
              <p:cNvSpPr>
                <a:spLocks/>
              </p:cNvSpPr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83"/>
              <p:cNvSpPr>
                <a:spLocks/>
              </p:cNvSpPr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84"/>
              <p:cNvSpPr>
                <a:spLocks/>
              </p:cNvSpPr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85"/>
              <p:cNvSpPr>
                <a:spLocks/>
              </p:cNvSpPr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86"/>
              <p:cNvSpPr>
                <a:spLocks/>
              </p:cNvSpPr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87"/>
              <p:cNvSpPr>
                <a:spLocks/>
              </p:cNvSpPr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88"/>
              <p:cNvSpPr>
                <a:spLocks/>
              </p:cNvSpPr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89"/>
              <p:cNvSpPr>
                <a:spLocks/>
              </p:cNvSpPr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99"/>
              <p:cNvSpPr>
                <a:spLocks/>
              </p:cNvSpPr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00"/>
              <p:cNvSpPr>
                <a:spLocks/>
              </p:cNvSpPr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02"/>
              <p:cNvSpPr>
                <a:spLocks/>
              </p:cNvSpPr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05"/>
              <p:cNvSpPr>
                <a:spLocks/>
              </p:cNvSpPr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06"/>
              <p:cNvSpPr>
                <a:spLocks/>
              </p:cNvSpPr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09"/>
              <p:cNvSpPr>
                <a:spLocks/>
              </p:cNvSpPr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10"/>
              <p:cNvSpPr>
                <a:spLocks/>
              </p:cNvSpPr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11"/>
              <p:cNvSpPr>
                <a:spLocks/>
              </p:cNvSpPr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12"/>
              <p:cNvSpPr>
                <a:spLocks/>
              </p:cNvSpPr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13"/>
              <p:cNvSpPr>
                <a:spLocks/>
              </p:cNvSpPr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14"/>
              <p:cNvSpPr>
                <a:spLocks/>
              </p:cNvSpPr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15"/>
              <p:cNvSpPr>
                <a:spLocks/>
              </p:cNvSpPr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16"/>
              <p:cNvSpPr>
                <a:spLocks/>
              </p:cNvSpPr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17"/>
              <p:cNvSpPr>
                <a:spLocks/>
              </p:cNvSpPr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18"/>
              <p:cNvSpPr>
                <a:spLocks/>
              </p:cNvSpPr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19"/>
              <p:cNvSpPr>
                <a:spLocks/>
              </p:cNvSpPr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20"/>
              <p:cNvSpPr>
                <a:spLocks/>
              </p:cNvSpPr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21"/>
              <p:cNvSpPr>
                <a:spLocks/>
              </p:cNvSpPr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22"/>
              <p:cNvSpPr>
                <a:spLocks/>
              </p:cNvSpPr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23"/>
              <p:cNvSpPr>
                <a:spLocks/>
              </p:cNvSpPr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24"/>
              <p:cNvSpPr>
                <a:spLocks/>
              </p:cNvSpPr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25"/>
              <p:cNvSpPr>
                <a:spLocks/>
              </p:cNvSpPr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26"/>
              <p:cNvSpPr>
                <a:spLocks/>
              </p:cNvSpPr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27"/>
              <p:cNvSpPr>
                <a:spLocks/>
              </p:cNvSpPr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28"/>
              <p:cNvSpPr>
                <a:spLocks/>
              </p:cNvSpPr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29"/>
              <p:cNvSpPr>
                <a:spLocks/>
              </p:cNvSpPr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30"/>
              <p:cNvSpPr>
                <a:spLocks/>
              </p:cNvSpPr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31"/>
              <p:cNvSpPr>
                <a:spLocks/>
              </p:cNvSpPr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32"/>
              <p:cNvSpPr>
                <a:spLocks/>
              </p:cNvSpPr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33"/>
              <p:cNvSpPr>
                <a:spLocks/>
              </p:cNvSpPr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34"/>
              <p:cNvSpPr>
                <a:spLocks/>
              </p:cNvSpPr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5"/>
              <p:cNvSpPr>
                <a:spLocks/>
              </p:cNvSpPr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6"/>
              <p:cNvSpPr>
                <a:spLocks/>
              </p:cNvSpPr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7"/>
              <p:cNvSpPr>
                <a:spLocks/>
              </p:cNvSpPr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38"/>
              <p:cNvSpPr>
                <a:spLocks/>
              </p:cNvSpPr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39"/>
              <p:cNvSpPr>
                <a:spLocks/>
              </p:cNvSpPr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0"/>
              <p:cNvSpPr>
                <a:spLocks/>
              </p:cNvSpPr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41"/>
              <p:cNvSpPr>
                <a:spLocks/>
              </p:cNvSpPr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9" name="组合 348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447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50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51"/>
              <p:cNvSpPr>
                <a:spLocks/>
              </p:cNvSpPr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54"/>
              <p:cNvSpPr>
                <a:spLocks/>
              </p:cNvSpPr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55"/>
              <p:cNvSpPr>
                <a:spLocks/>
              </p:cNvSpPr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56"/>
              <p:cNvSpPr>
                <a:spLocks/>
              </p:cNvSpPr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57"/>
              <p:cNvSpPr>
                <a:spLocks/>
              </p:cNvSpPr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58"/>
              <p:cNvSpPr>
                <a:spLocks/>
              </p:cNvSpPr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61"/>
              <p:cNvSpPr>
                <a:spLocks/>
              </p:cNvSpPr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62"/>
              <p:cNvSpPr>
                <a:spLocks/>
              </p:cNvSpPr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64"/>
              <p:cNvSpPr>
                <a:spLocks/>
              </p:cNvSpPr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68"/>
              <p:cNvSpPr>
                <a:spLocks/>
              </p:cNvSpPr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70"/>
              <p:cNvSpPr>
                <a:spLocks/>
              </p:cNvSpPr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74"/>
              <p:cNvSpPr>
                <a:spLocks/>
              </p:cNvSpPr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77"/>
              <p:cNvSpPr>
                <a:spLocks/>
              </p:cNvSpPr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80"/>
              <p:cNvSpPr>
                <a:spLocks/>
              </p:cNvSpPr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88"/>
              <p:cNvSpPr>
                <a:spLocks/>
              </p:cNvSpPr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90"/>
              <p:cNvSpPr>
                <a:spLocks/>
              </p:cNvSpPr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91"/>
              <p:cNvSpPr>
                <a:spLocks/>
              </p:cNvSpPr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92"/>
              <p:cNvSpPr>
                <a:spLocks/>
              </p:cNvSpPr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93"/>
              <p:cNvSpPr>
                <a:spLocks/>
              </p:cNvSpPr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94"/>
              <p:cNvSpPr>
                <a:spLocks/>
              </p:cNvSpPr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95"/>
              <p:cNvSpPr>
                <a:spLocks/>
              </p:cNvSpPr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97"/>
              <p:cNvSpPr>
                <a:spLocks/>
              </p:cNvSpPr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98"/>
              <p:cNvSpPr>
                <a:spLocks/>
              </p:cNvSpPr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99"/>
              <p:cNvSpPr>
                <a:spLocks/>
              </p:cNvSpPr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204"/>
              <p:cNvSpPr>
                <a:spLocks/>
              </p:cNvSpPr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206"/>
              <p:cNvSpPr>
                <a:spLocks/>
              </p:cNvSpPr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207"/>
              <p:cNvSpPr>
                <a:spLocks/>
              </p:cNvSpPr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208"/>
              <p:cNvSpPr>
                <a:spLocks/>
              </p:cNvSpPr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209"/>
              <p:cNvSpPr>
                <a:spLocks/>
              </p:cNvSpPr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210"/>
              <p:cNvSpPr>
                <a:spLocks/>
              </p:cNvSpPr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211"/>
              <p:cNvSpPr>
                <a:spLocks/>
              </p:cNvSpPr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212"/>
              <p:cNvSpPr>
                <a:spLocks/>
              </p:cNvSpPr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213"/>
              <p:cNvSpPr>
                <a:spLocks/>
              </p:cNvSpPr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214"/>
              <p:cNvSpPr>
                <a:spLocks/>
              </p:cNvSpPr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215"/>
              <p:cNvSpPr>
                <a:spLocks/>
              </p:cNvSpPr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216"/>
              <p:cNvSpPr>
                <a:spLocks/>
              </p:cNvSpPr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218"/>
              <p:cNvSpPr>
                <a:spLocks/>
              </p:cNvSpPr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219"/>
              <p:cNvSpPr>
                <a:spLocks/>
              </p:cNvSpPr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220"/>
              <p:cNvSpPr>
                <a:spLocks/>
              </p:cNvSpPr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225"/>
              <p:cNvSpPr>
                <a:spLocks/>
              </p:cNvSpPr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231"/>
              <p:cNvSpPr>
                <a:spLocks/>
              </p:cNvSpPr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233"/>
              <p:cNvSpPr>
                <a:spLocks/>
              </p:cNvSpPr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234"/>
              <p:cNvSpPr>
                <a:spLocks/>
              </p:cNvSpPr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240"/>
              <p:cNvSpPr>
                <a:spLocks/>
              </p:cNvSpPr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241"/>
              <p:cNvSpPr>
                <a:spLocks/>
              </p:cNvSpPr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242"/>
              <p:cNvSpPr>
                <a:spLocks/>
              </p:cNvSpPr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244"/>
              <p:cNvSpPr>
                <a:spLocks/>
              </p:cNvSpPr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245"/>
              <p:cNvSpPr>
                <a:spLocks/>
              </p:cNvSpPr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246"/>
              <p:cNvSpPr>
                <a:spLocks/>
              </p:cNvSpPr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11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/>
              </p:cNvSpPr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6"/>
              <p:cNvSpPr>
                <a:spLocks/>
              </p:cNvSpPr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9"/>
              <p:cNvSpPr>
                <a:spLocks/>
              </p:cNvSpPr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/>
              </p:cNvSpPr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>
                <a:spLocks/>
              </p:cNvSpPr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>
                <a:spLocks/>
              </p:cNvSpPr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05"/>
              <p:cNvSpPr>
                <a:spLocks/>
              </p:cNvSpPr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06"/>
              <p:cNvSpPr>
                <a:spLocks/>
              </p:cNvSpPr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09"/>
              <p:cNvSpPr>
                <a:spLocks/>
              </p:cNvSpPr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0"/>
              <p:cNvSpPr>
                <a:spLocks/>
              </p:cNvSpPr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11"/>
              <p:cNvSpPr>
                <a:spLocks/>
              </p:cNvSpPr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2"/>
              <p:cNvSpPr>
                <a:spLocks/>
              </p:cNvSpPr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13"/>
              <p:cNvSpPr>
                <a:spLocks/>
              </p:cNvSpPr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4"/>
              <p:cNvSpPr>
                <a:spLocks/>
              </p:cNvSpPr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15"/>
              <p:cNvSpPr>
                <a:spLocks/>
              </p:cNvSpPr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16"/>
              <p:cNvSpPr>
                <a:spLocks/>
              </p:cNvSpPr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7"/>
              <p:cNvSpPr>
                <a:spLocks/>
              </p:cNvSpPr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18"/>
              <p:cNvSpPr>
                <a:spLocks/>
              </p:cNvSpPr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19"/>
              <p:cNvSpPr>
                <a:spLocks/>
              </p:cNvSpPr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0"/>
              <p:cNvSpPr>
                <a:spLocks/>
              </p:cNvSpPr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21"/>
              <p:cNvSpPr>
                <a:spLocks/>
              </p:cNvSpPr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2"/>
              <p:cNvSpPr>
                <a:spLocks/>
              </p:cNvSpPr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3"/>
              <p:cNvSpPr>
                <a:spLocks/>
              </p:cNvSpPr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4"/>
              <p:cNvSpPr>
                <a:spLocks/>
              </p:cNvSpPr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25"/>
              <p:cNvSpPr>
                <a:spLocks/>
              </p:cNvSpPr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26"/>
              <p:cNvSpPr>
                <a:spLocks/>
              </p:cNvSpPr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7"/>
              <p:cNvSpPr>
                <a:spLocks/>
              </p:cNvSpPr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8"/>
              <p:cNvSpPr>
                <a:spLocks/>
              </p:cNvSpPr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29"/>
              <p:cNvSpPr>
                <a:spLocks/>
              </p:cNvSpPr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30"/>
              <p:cNvSpPr>
                <a:spLocks/>
              </p:cNvSpPr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31"/>
              <p:cNvSpPr>
                <a:spLocks/>
              </p:cNvSpPr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32"/>
              <p:cNvSpPr>
                <a:spLocks/>
              </p:cNvSpPr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3"/>
              <p:cNvSpPr>
                <a:spLocks/>
              </p:cNvSpPr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4"/>
              <p:cNvSpPr>
                <a:spLocks/>
              </p:cNvSpPr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35"/>
              <p:cNvSpPr>
                <a:spLocks/>
              </p:cNvSpPr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6"/>
              <p:cNvSpPr>
                <a:spLocks/>
              </p:cNvSpPr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37"/>
              <p:cNvSpPr>
                <a:spLocks/>
              </p:cNvSpPr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38"/>
              <p:cNvSpPr>
                <a:spLocks/>
              </p:cNvSpPr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9"/>
              <p:cNvSpPr>
                <a:spLocks/>
              </p:cNvSpPr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0"/>
              <p:cNvSpPr>
                <a:spLocks/>
              </p:cNvSpPr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41"/>
              <p:cNvSpPr>
                <a:spLocks/>
              </p:cNvSpPr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208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1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51"/>
              <p:cNvSpPr>
                <a:spLocks/>
              </p:cNvSpPr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54"/>
              <p:cNvSpPr>
                <a:spLocks/>
              </p:cNvSpPr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55"/>
              <p:cNvSpPr>
                <a:spLocks/>
              </p:cNvSpPr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56"/>
              <p:cNvSpPr>
                <a:spLocks/>
              </p:cNvSpPr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61"/>
              <p:cNvSpPr>
                <a:spLocks/>
              </p:cNvSpPr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2"/>
              <p:cNvSpPr>
                <a:spLocks/>
              </p:cNvSpPr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4"/>
              <p:cNvSpPr>
                <a:spLocks/>
              </p:cNvSpPr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68"/>
              <p:cNvSpPr>
                <a:spLocks/>
              </p:cNvSpPr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0"/>
              <p:cNvSpPr>
                <a:spLocks/>
              </p:cNvSpPr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88"/>
              <p:cNvSpPr>
                <a:spLocks/>
              </p:cNvSpPr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90"/>
              <p:cNvSpPr>
                <a:spLocks/>
              </p:cNvSpPr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91"/>
              <p:cNvSpPr>
                <a:spLocks/>
              </p:cNvSpPr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92"/>
              <p:cNvSpPr>
                <a:spLocks/>
              </p:cNvSpPr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93"/>
              <p:cNvSpPr>
                <a:spLocks/>
              </p:cNvSpPr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94"/>
              <p:cNvSpPr>
                <a:spLocks/>
              </p:cNvSpPr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95"/>
              <p:cNvSpPr>
                <a:spLocks/>
              </p:cNvSpPr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97"/>
              <p:cNvSpPr>
                <a:spLocks/>
              </p:cNvSpPr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98"/>
              <p:cNvSpPr>
                <a:spLocks/>
              </p:cNvSpPr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99"/>
              <p:cNvSpPr>
                <a:spLocks/>
              </p:cNvSpPr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04"/>
              <p:cNvSpPr>
                <a:spLocks/>
              </p:cNvSpPr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06"/>
              <p:cNvSpPr>
                <a:spLocks/>
              </p:cNvSpPr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07"/>
              <p:cNvSpPr>
                <a:spLocks/>
              </p:cNvSpPr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08"/>
              <p:cNvSpPr>
                <a:spLocks/>
              </p:cNvSpPr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209"/>
              <p:cNvSpPr>
                <a:spLocks/>
              </p:cNvSpPr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210"/>
              <p:cNvSpPr>
                <a:spLocks/>
              </p:cNvSpPr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211"/>
              <p:cNvSpPr>
                <a:spLocks/>
              </p:cNvSpPr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212"/>
              <p:cNvSpPr>
                <a:spLocks/>
              </p:cNvSpPr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213"/>
              <p:cNvSpPr>
                <a:spLocks/>
              </p:cNvSpPr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214"/>
              <p:cNvSpPr>
                <a:spLocks/>
              </p:cNvSpPr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215"/>
              <p:cNvSpPr>
                <a:spLocks/>
              </p:cNvSpPr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216"/>
              <p:cNvSpPr>
                <a:spLocks/>
              </p:cNvSpPr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18"/>
              <p:cNvSpPr>
                <a:spLocks/>
              </p:cNvSpPr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19"/>
              <p:cNvSpPr>
                <a:spLocks/>
              </p:cNvSpPr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20"/>
              <p:cNvSpPr>
                <a:spLocks/>
              </p:cNvSpPr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225"/>
              <p:cNvSpPr>
                <a:spLocks/>
              </p:cNvSpPr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31"/>
              <p:cNvSpPr>
                <a:spLocks/>
              </p:cNvSpPr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33"/>
              <p:cNvSpPr>
                <a:spLocks/>
              </p:cNvSpPr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234"/>
              <p:cNvSpPr>
                <a:spLocks/>
              </p:cNvSpPr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40"/>
              <p:cNvSpPr>
                <a:spLocks/>
              </p:cNvSpPr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241"/>
              <p:cNvSpPr>
                <a:spLocks/>
              </p:cNvSpPr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242"/>
              <p:cNvSpPr>
                <a:spLocks/>
              </p:cNvSpPr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44"/>
              <p:cNvSpPr>
                <a:spLocks/>
              </p:cNvSpPr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45"/>
              <p:cNvSpPr>
                <a:spLocks/>
              </p:cNvSpPr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46"/>
              <p:cNvSpPr>
                <a:spLocks/>
              </p:cNvSpPr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52" name="文本框 451"/>
          <p:cNvSpPr txBox="1"/>
          <p:nvPr/>
        </p:nvSpPr>
        <p:spPr>
          <a:xfrm>
            <a:off x="506440" y="661244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第一步：上传产品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3" name="矩形 452"/>
          <p:cNvSpPr/>
          <p:nvPr/>
        </p:nvSpPr>
        <p:spPr>
          <a:xfrm>
            <a:off x="129277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4" name="图片 4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1328120" y="4739149"/>
            <a:ext cx="695325" cy="612475"/>
          </a:xfrm>
          <a:prstGeom prst="rect">
            <a:avLst/>
          </a:prstGeom>
        </p:spPr>
      </p:pic>
      <p:sp>
        <p:nvSpPr>
          <p:cNvPr id="455" name="矩形 454"/>
          <p:cNvSpPr/>
          <p:nvPr/>
        </p:nvSpPr>
        <p:spPr>
          <a:xfrm>
            <a:off x="1065770" y="55315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基本信息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7" name="矩形 456"/>
          <p:cNvSpPr/>
          <p:nvPr/>
        </p:nvSpPr>
        <p:spPr>
          <a:xfrm>
            <a:off x="3690980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/>
          <p:cNvSpPr/>
          <p:nvPr/>
        </p:nvSpPr>
        <p:spPr>
          <a:xfrm>
            <a:off x="3475993" y="552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媒体信息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608918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/>
          <p:cNvSpPr/>
          <p:nvPr/>
        </p:nvSpPr>
        <p:spPr>
          <a:xfrm>
            <a:off x="6041906" y="5494340"/>
            <a:ext cx="1016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属性</a:t>
            </a:r>
          </a:p>
        </p:txBody>
      </p:sp>
      <p:sp>
        <p:nvSpPr>
          <p:cNvPr id="463" name="矩形 462"/>
          <p:cNvSpPr/>
          <p:nvPr/>
        </p:nvSpPr>
        <p:spPr>
          <a:xfrm>
            <a:off x="8487389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矩形 463"/>
          <p:cNvSpPr/>
          <p:nvPr/>
        </p:nvSpPr>
        <p:spPr>
          <a:xfrm>
            <a:off x="8305681" y="5494340"/>
            <a:ext cx="1016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SKU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价格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67" name="图片 4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5802754" y="4739149"/>
            <a:ext cx="695325" cy="634999"/>
          </a:xfrm>
          <a:prstGeom prst="rect">
            <a:avLst/>
          </a:prstGeom>
        </p:spPr>
      </p:pic>
      <p:pic>
        <p:nvPicPr>
          <p:cNvPr id="469" name="图片 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8" y="1497332"/>
            <a:ext cx="5772150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71" name="KSO_Shape"/>
          <p:cNvSpPr/>
          <p:nvPr/>
        </p:nvSpPr>
        <p:spPr>
          <a:xfrm rot="7439938">
            <a:off x="3832634" y="2741126"/>
            <a:ext cx="1086569" cy="1090512"/>
          </a:xfrm>
          <a:prstGeom prst="wedgeEllipseCallout">
            <a:avLst>
              <a:gd name="adj1" fmla="val -34354"/>
              <a:gd name="adj2" fmla="val 49086"/>
            </a:avLst>
          </a:prstGeom>
          <a:solidFill>
            <a:srgbClr val="FBFBF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4183977" y="2945370"/>
            <a:ext cx="6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596225" y="1624500"/>
            <a:ext cx="434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点击顶部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产品中心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创建新产品 既可以创建新产品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4" name="图片 4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9" y="4041988"/>
            <a:ext cx="5019675" cy="485775"/>
          </a:xfrm>
          <a:prstGeom prst="rect">
            <a:avLst/>
          </a:prstGeom>
        </p:spPr>
      </p:pic>
      <p:pic>
        <p:nvPicPr>
          <p:cNvPr id="475" name="图片 474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35" y="4758885"/>
            <a:ext cx="513320" cy="592739"/>
          </a:xfrm>
          <a:prstGeom prst="rect">
            <a:avLst/>
          </a:prstGeom>
        </p:spPr>
      </p:pic>
      <p:pic>
        <p:nvPicPr>
          <p:cNvPr id="479" name="图片 4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4739149"/>
            <a:ext cx="728175" cy="728175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46" y="4739149"/>
            <a:ext cx="818836" cy="812439"/>
          </a:xfrm>
          <a:prstGeom prst="rect">
            <a:avLst/>
          </a:prstGeom>
        </p:spPr>
      </p:pic>
      <p:sp>
        <p:nvSpPr>
          <p:cNvPr id="484" name="矩形 483"/>
          <p:cNvSpPr/>
          <p:nvPr/>
        </p:nvSpPr>
        <p:spPr>
          <a:xfrm>
            <a:off x="10350478" y="54943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打包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animBg="1"/>
      <p:bldP spid="455" grpId="0"/>
      <p:bldP spid="457" grpId="0" animBg="1"/>
      <p:bldP spid="458" grpId="0"/>
      <p:bldP spid="460" grpId="0" animBg="1"/>
      <p:bldP spid="461" grpId="0"/>
      <p:bldP spid="463" grpId="0" animBg="1"/>
      <p:bldP spid="464" grpId="0"/>
      <p:bldP spid="471" grpId="0" animBg="1"/>
      <p:bldP spid="4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129" y="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创建产品基本元素：</a:t>
            </a:r>
            <a:endParaRPr lang="en-US" altLang="zh-CN" sz="2400" dirty="0">
              <a:solidFill>
                <a:srgbClr val="2EA93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344230" y="641940"/>
            <a:ext cx="695325" cy="612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988" y="12421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395" y="24265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5770" y="360897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sp>
        <p:nvSpPr>
          <p:cNvPr id="9" name="矩形 8"/>
          <p:cNvSpPr/>
          <p:nvPr/>
        </p:nvSpPr>
        <p:spPr>
          <a:xfrm>
            <a:off x="252078" y="4907097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344230" y="2972171"/>
            <a:ext cx="695325" cy="634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2" y="5629591"/>
            <a:ext cx="513320" cy="592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0" y="1682790"/>
            <a:ext cx="728175" cy="728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5" y="4213259"/>
            <a:ext cx="695325" cy="68989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857" y="6227185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其他设置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18482" y="1611518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2875921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0" y="4122686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-18482" y="5431906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770797" y="520927"/>
            <a:ext cx="77053" cy="63370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0" y="461665"/>
            <a:ext cx="12210482" cy="677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085884" y="733158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产品分类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8647" y="733157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06446" y="733157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94245" y="733156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产品详细介绍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74767" y="192055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37129" y="1901255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所在位置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37129" y="314491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创建参数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74767" y="3167318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设置库存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99491" y="3141619"/>
            <a:ext cx="18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分配消费类型（日 夜）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43610" y="4307545"/>
            <a:ext cx="102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设置参数价格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90122" y="4407964"/>
            <a:ext cx="498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设置产品事件（有效期也在这里设置）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74767" y="5772150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是否二次确认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60076" y="5745101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最晚预定时间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45385" y="5748804"/>
            <a:ext cx="6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退款设置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86258" y="853001"/>
            <a:ext cx="10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b="1" dirty="0" err="1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63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63050" y="240020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en-US" altLang="zh-CN" b="1" dirty="0" smtClean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9" y="1179611"/>
            <a:ext cx="9313843" cy="5604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2641600" y="1041400"/>
            <a:ext cx="10160" cy="1219662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81525" y="1041400"/>
            <a:ext cx="0" cy="175998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285067" y="2801389"/>
            <a:ext cx="1296458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151696" y="1041399"/>
            <a:ext cx="10715" cy="29903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284009" y="4031748"/>
            <a:ext cx="2871258" cy="1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284009" y="5408096"/>
            <a:ext cx="4650581" cy="2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950829" y="1049868"/>
            <a:ext cx="32680" cy="435822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382217" y="28659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产品分类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0050" y="26277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45149" y="27970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912" y="262771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产品详细介绍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3300248" y="6276109"/>
            <a:ext cx="6109759" cy="15909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9410007" y="1016094"/>
            <a:ext cx="32680" cy="5260015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259216" y="49080"/>
            <a:ext cx="695325" cy="61247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6974" y="6493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5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6" y="1475388"/>
            <a:ext cx="7064606" cy="5209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0533" y="7437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8" y="0"/>
            <a:ext cx="728175" cy="728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6905" y="23776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9267" y="218465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所在位置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58220" y="928427"/>
            <a:ext cx="10160" cy="438340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68380" y="5311833"/>
            <a:ext cx="2378187" cy="16625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882435" y="884095"/>
            <a:ext cx="2378187" cy="16625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58775" y="875781"/>
            <a:ext cx="10160" cy="5300575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1269214"/>
            <a:ext cx="6333518" cy="5588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0" y="74939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178460" y="112592"/>
            <a:ext cx="695325" cy="634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71359" y="285332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创建参数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8997" y="307739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设置库存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3721" y="282040"/>
            <a:ext cx="18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分配消费类型（日 夜）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4366" y="954070"/>
            <a:ext cx="5718" cy="146563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814" y="4556079"/>
            <a:ext cx="1972799" cy="8314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781613" y="968062"/>
            <a:ext cx="5718" cy="3596331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74987" y="6030203"/>
            <a:ext cx="3686228" cy="21462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571534" y="968062"/>
            <a:ext cx="0" cy="5083603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1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</TotalTime>
  <Words>712</Words>
  <Application>Microsoft Office PowerPoint</Application>
  <PresentationFormat>宽屏</PresentationFormat>
  <Paragraphs>159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Hiragino Sans GB W6</vt:lpstr>
      <vt:lpstr>方正兰亭细黑_GBK_M</vt:lpstr>
      <vt:lpstr>方正兰亭中粗黑_GBK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通用产品主要做什么？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 二次确认/拒绝 订单？</vt:lpstr>
      <vt:lpstr>订单状态说明：</vt:lpstr>
      <vt:lpstr>     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方智毅</dc:creator>
  <cp:lastModifiedBy>方智毅</cp:lastModifiedBy>
  <cp:revision>66</cp:revision>
  <dcterms:created xsi:type="dcterms:W3CDTF">2016-06-06T06:58:28Z</dcterms:created>
  <dcterms:modified xsi:type="dcterms:W3CDTF">2016-06-20T10:45:45Z</dcterms:modified>
</cp:coreProperties>
</file>